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3264725"/>
            <a:ext cx="10370311" cy="169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57173" y="1237615"/>
            <a:ext cx="4359910" cy="4549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94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572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427" y="406730"/>
            <a:ext cx="1016914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7173" y="1201760"/>
            <a:ext cx="10277652" cy="2103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252" y="1528394"/>
            <a:ext cx="5855335" cy="233108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50" dirty="0"/>
              <a:t>Tecnologias </a:t>
            </a:r>
            <a:r>
              <a:rPr sz="5400" spc="-35" dirty="0"/>
              <a:t>para </a:t>
            </a:r>
            <a:r>
              <a:rPr sz="5400" spc="-30" dirty="0"/>
              <a:t> </a:t>
            </a:r>
            <a:r>
              <a:rPr sz="5400" spc="-20" dirty="0"/>
              <a:t>Desenvolvimento</a:t>
            </a:r>
            <a:r>
              <a:rPr sz="5400" spc="-125" dirty="0"/>
              <a:t> </a:t>
            </a:r>
            <a:r>
              <a:rPr sz="5400" dirty="0"/>
              <a:t>de </a:t>
            </a:r>
            <a:r>
              <a:rPr sz="5400" spc="-1205" dirty="0"/>
              <a:t> </a:t>
            </a:r>
            <a:r>
              <a:rPr sz="5400" spc="-10" dirty="0"/>
              <a:t>Aplicações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1508252" y="4785207"/>
            <a:ext cx="4359148" cy="127022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spc="-5" dirty="0">
                <a:solidFill>
                  <a:srgbClr val="FFFFFF"/>
                </a:solidFill>
                <a:latin typeface="Calibri Light"/>
                <a:cs typeface="Calibri Light"/>
              </a:rPr>
              <a:t>Aula</a:t>
            </a:r>
            <a:r>
              <a:rPr sz="36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dirty="0">
                <a:solidFill>
                  <a:srgbClr val="FFFFFF"/>
                </a:solidFill>
                <a:latin typeface="Calibri Light"/>
                <a:cs typeface="Calibri Light"/>
              </a:rPr>
              <a:t>3</a:t>
            </a:r>
            <a:endParaRPr sz="36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pt-BR" sz="3600" spc="-80" dirty="0">
                <a:solidFill>
                  <a:srgbClr val="FFFFFF"/>
                </a:solidFill>
                <a:latin typeface="Calibri Light"/>
                <a:cs typeface="Calibri Light"/>
              </a:rPr>
              <a:t>Prof. Allan da Rocha Dias</a:t>
            </a:r>
            <a:endParaRPr sz="36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045" y="1889137"/>
            <a:ext cx="6442836" cy="4198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3451225" cy="25101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Caixa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mensagem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showMessageDialog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showConfirmDialog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showInputDialog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showOptionDialog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8491" y="2717292"/>
            <a:ext cx="9133840" cy="2519045"/>
            <a:chOff x="1388491" y="2717292"/>
            <a:chExt cx="9133840" cy="2519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491" y="4571974"/>
              <a:ext cx="8991600" cy="6642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5631" y="2717292"/>
              <a:ext cx="4076700" cy="15614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5582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Caixa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mensagem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título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400" y="2653906"/>
            <a:ext cx="12039600" cy="2513965"/>
            <a:chOff x="152400" y="2653906"/>
            <a:chExt cx="12039600" cy="25139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2653906"/>
              <a:ext cx="12039599" cy="4775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2494" y="3570350"/>
              <a:ext cx="4175505" cy="1596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7856220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spc="-10" dirty="0">
                <a:solidFill>
                  <a:srgbClr val="1B6190"/>
                </a:solidFill>
                <a:latin typeface="Calibri"/>
                <a:cs typeface="Calibri"/>
              </a:rPr>
              <a:t>Gerenciador</a:t>
            </a:r>
            <a:r>
              <a:rPr sz="6000" b="1" spc="-4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1B6190"/>
                </a:solidFill>
                <a:latin typeface="Calibri"/>
                <a:cs typeface="Calibri"/>
              </a:rPr>
              <a:t>de</a:t>
            </a:r>
            <a:r>
              <a:rPr sz="6000" b="1" spc="-4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15" dirty="0">
                <a:solidFill>
                  <a:srgbClr val="1B6190"/>
                </a:solidFill>
                <a:latin typeface="Calibri"/>
                <a:cs typeface="Calibri"/>
              </a:rPr>
              <a:t>Arquivos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Projeto</a:t>
            </a:r>
            <a:r>
              <a:rPr sz="24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sz="24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aplicação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4658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Explorador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5" dirty="0"/>
              <a:t>Arquivos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3112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Diagrama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b="1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Classe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645" y="143167"/>
            <a:ext cx="11101451" cy="65667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6365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1º</a:t>
            </a:r>
            <a:r>
              <a:rPr dirty="0"/>
              <a:t> </a:t>
            </a:r>
            <a:r>
              <a:rPr spc="-35" dirty="0"/>
              <a:t>Trabalho</a:t>
            </a:r>
            <a:r>
              <a:rPr spc="20" dirty="0"/>
              <a:t> </a:t>
            </a:r>
            <a:r>
              <a:rPr spc="-45" dirty="0"/>
              <a:t>Teórico</a:t>
            </a:r>
            <a:r>
              <a:rPr spc="20" dirty="0"/>
              <a:t> </a:t>
            </a:r>
            <a:r>
              <a:rPr spc="-5" dirty="0"/>
              <a:t>–</a:t>
            </a:r>
            <a:r>
              <a:rPr spc="15" dirty="0"/>
              <a:t> </a:t>
            </a:r>
            <a:r>
              <a:rPr spc="-25" dirty="0"/>
              <a:t>Java</a:t>
            </a:r>
            <a:r>
              <a:rPr spc="10" dirty="0"/>
              <a:t> </a:t>
            </a:r>
            <a:r>
              <a:rPr spc="-10" dirty="0"/>
              <a:t>Swing</a:t>
            </a:r>
            <a:r>
              <a:rPr spc="5" dirty="0"/>
              <a:t> </a:t>
            </a:r>
            <a:r>
              <a:rPr spc="-5" dirty="0"/>
              <a:t>via</a:t>
            </a:r>
            <a:r>
              <a:rPr spc="10" dirty="0"/>
              <a:t> </a:t>
            </a:r>
            <a:r>
              <a:rPr spc="-15" dirty="0"/>
              <a:t>código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" y="981763"/>
            <a:ext cx="11924538" cy="5777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3417570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spc="-45" dirty="0">
                <a:solidFill>
                  <a:srgbClr val="1B6190"/>
                </a:solidFill>
                <a:latin typeface="Calibri"/>
                <a:cs typeface="Calibri"/>
              </a:rPr>
              <a:t>Java</a:t>
            </a:r>
            <a:r>
              <a:rPr sz="6000" b="1" spc="-90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20" dirty="0">
                <a:solidFill>
                  <a:srgbClr val="1B6190"/>
                </a:solidFill>
                <a:latin typeface="Calibri"/>
                <a:cs typeface="Calibri"/>
              </a:rPr>
              <a:t>Swing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Introdução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5318125" cy="21031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Programação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Interface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Gráfica</a:t>
            </a:r>
            <a:endParaRPr sz="2800">
              <a:latin typeface="Calibri"/>
              <a:cs typeface="Calibri"/>
            </a:endParaRPr>
          </a:p>
          <a:p>
            <a:pPr marL="228600" marR="467359" lvl="1" indent="-228600" algn="r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28600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GUI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(Graphical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User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Interfaces)</a:t>
            </a:r>
            <a:endParaRPr sz="2600">
              <a:latin typeface="Calibri"/>
              <a:cs typeface="Calibri"/>
            </a:endParaRPr>
          </a:p>
          <a:p>
            <a:pPr marL="241300" marR="556260" indent="-241300" algn="r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0094A7"/>
                </a:solidFill>
                <a:latin typeface="Calibri"/>
                <a:cs typeface="Calibri"/>
              </a:rPr>
              <a:t>AWT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(Abstract</a:t>
            </a:r>
            <a:r>
              <a:rPr sz="2800" spc="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Window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94A7"/>
                </a:solidFill>
                <a:latin typeface="Calibri"/>
                <a:cs typeface="Calibri"/>
              </a:rPr>
              <a:t>Toolkit)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Swing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5899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Principais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Componentes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(Swing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AWT)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3351" y="2263711"/>
            <a:ext cx="7896098" cy="42301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928" y="1600249"/>
            <a:ext cx="10192893" cy="51318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73858"/>
            <a:ext cx="12192000" cy="35368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85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 MT</vt:lpstr>
      <vt:lpstr>Calibri</vt:lpstr>
      <vt:lpstr>Calibri Light</vt:lpstr>
      <vt:lpstr>Office Theme</vt:lpstr>
      <vt:lpstr>Tecnologias para  Desenvolvimento de  Aplicações</vt:lpstr>
      <vt:lpstr>Apresentação do PowerPoint</vt:lpstr>
      <vt:lpstr>Explorador de Arquivos</vt:lpstr>
      <vt:lpstr>1º Trabalho Teórico – Java Swing via código</vt:lpstr>
      <vt:lpstr>Apresentação do PowerPoint</vt:lpstr>
      <vt:lpstr>Java Swing</vt:lpstr>
      <vt:lpstr>Java Swing</vt:lpstr>
      <vt:lpstr>Java Swing</vt:lpstr>
      <vt:lpstr>Java Swing</vt:lpstr>
      <vt:lpstr>Java Swing</vt:lpstr>
      <vt:lpstr>Java Swing</vt:lpstr>
      <vt:lpstr>Java Swing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</dc:title>
  <dc:creator>Eunelson Júnior</dc:creator>
  <cp:lastModifiedBy>Allan Dias</cp:lastModifiedBy>
  <cp:revision>2</cp:revision>
  <dcterms:created xsi:type="dcterms:W3CDTF">2023-11-27T16:46:02Z</dcterms:created>
  <dcterms:modified xsi:type="dcterms:W3CDTF">2023-12-11T18:26:01Z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2023-11-27T00:00:00Z</vt:filetime>
  </property>
</Properties>
</file>