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j8K2j5o/72lWfdbUCZMdRm8lXS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96414651f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396414651f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1396414651f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96414651f_0_1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396414651f_0_1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1396414651f_0_1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96414651f_0_2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396414651f_0_2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1396414651f_0_2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96414651f_0_3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396414651f_0_3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1396414651f_0_3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96414651f_0_5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1396414651f_0_5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1396414651f_0_5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396414651f_0_6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1396414651f_0_6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396414651f_0_6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f72973ea_0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37f72973ea_0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b974b55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5b974b55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45b974b55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94f6b9f0b_0_3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394f6b9f0b_0_3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394f6b9f0b_0_3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97dabeacc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497dabeacc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497dabeacc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94f6b9f0b_0_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1394f6b9f0b_0_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1394f6b9f0b_0_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94f6b9f0b_0_23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1394f6b9f0b_0_23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1394f6b9f0b_0_23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94f6b9f0b_0_4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394f6b9f0b_0_4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1394f6b9f0b_0_4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94f6b9f0b_0_5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394f6b9f0b_0_5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1394f6b9f0b_0_5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24850" y="2828700"/>
            <a:ext cx="6096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 – AULA 5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96414651f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1396414651f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1396414651f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396414651f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Diferentemente dos procedimentos, Funções podem retornar valores com base em seu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tipo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. Se uma função é do tipo inteiro, seu retorno será do tipo inteiro também;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Sua declaração deve ser realizada entre o final da declaração de variáveis do programa principal (bloco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e o identificador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do programa principal, seguindo a sintaxe apresentada abaixo: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396414651f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Funções - Declaração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1396414651f_0_0"/>
          <p:cNvPicPr preferRelativeResize="0"/>
          <p:nvPr/>
        </p:nvPicPr>
        <p:blipFill rotWithShape="1">
          <a:blip r:embed="rId4">
            <a:alphaModFix/>
          </a:blip>
          <a:srcRect b="5410" l="0" r="0" t="-5410"/>
          <a:stretch/>
        </p:blipFill>
        <p:spPr>
          <a:xfrm>
            <a:off x="117188" y="4535950"/>
            <a:ext cx="8946826" cy="10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96414651f_0_1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396414651f_0_12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396414651f_0_12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396414651f_0_12"/>
          <p:cNvSpPr txBox="1"/>
          <p:nvPr/>
        </p:nvSpPr>
        <p:spPr>
          <a:xfrm>
            <a:off x="717050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Funções podem ser criadas com ou sem parâmetros. No caso de uma função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sem parâmetros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, temos: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A declaração de funções com parâmetros é um pouco diferente; é realizada a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passagem de parâmetros por valor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, da seguinte maneira: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396414651f_0_1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Funções - Declaração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396414651f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2375" y="2165363"/>
            <a:ext cx="40005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396414651f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42375" y="5141300"/>
            <a:ext cx="3905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96414651f_0_2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396414651f_0_2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1396414651f_0_25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1396414651f_0_25"/>
          <p:cNvSpPr txBox="1"/>
          <p:nvPr/>
        </p:nvSpPr>
        <p:spPr>
          <a:xfrm>
            <a:off x="717050" y="1212150"/>
            <a:ext cx="78171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No slide passado, note como o </a:t>
            </a:r>
            <a:r>
              <a:rPr b="1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retorne 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da função é responsável por fornecer o valor do cálculo da soma: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O procedimento funciona de uma maneira um pouco diferente; uma variável </a:t>
            </a:r>
            <a:r>
              <a:rPr b="1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res 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foi criada para armazenar o valor do cálculo da soma: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1396414651f_0_2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Funções - Declaração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1396414651f_0_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5100" y="2252200"/>
            <a:ext cx="4341000" cy="95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396414651f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3774" y="4844775"/>
            <a:ext cx="3896450" cy="12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96414651f_0_38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396414651f_0_38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396414651f_0_38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1396414651f_0_38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Função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sem parâmetros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do slide anterior sendo chamada no programa principal: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Função com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parâmetros sendo passados por valor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sendo chamada no programa principal: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1396414651f_0_38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Funções - Chamada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1396414651f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4575" y="2156950"/>
            <a:ext cx="1689261" cy="10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1396414651f_0_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69837" y="4517600"/>
            <a:ext cx="2178750" cy="10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96414651f_0_51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1396414651f_0_5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1396414651f_0_51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1396414651f_0_51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Exemplo de Função sem parâmetros: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1396414651f_0_51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Funções - Exemplo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1396414651f_0_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9225" y="1872624"/>
            <a:ext cx="6482750" cy="43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96414651f_0_63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396414651f_0_6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396414651f_0_63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396414651f_0_63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Resultado do exemplo de Função sem parâmetros: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396414651f_0_6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Funções - Exemplo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g1396414651f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300" y="2026275"/>
            <a:ext cx="51054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f72973ea_0_67"/>
          <p:cNvSpPr txBox="1"/>
          <p:nvPr/>
        </p:nvSpPr>
        <p:spPr>
          <a:xfrm>
            <a:off x="1417200" y="2828700"/>
            <a:ext cx="6309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PORTUGOL - PROCEDIMENTOS E FUNÇÕES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b974b556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Procedimentos e Funções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45b974b556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45b974b556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Como visto nos projeto</a:t>
            </a:r>
            <a:r>
              <a:rPr lang="pt-BR" sz="2400">
                <a:solidFill>
                  <a:srgbClr val="202124"/>
                </a:solidFill>
              </a:rPr>
              <a:t>s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, em muitos casos foi necessário repetir grandes blocos de código para que o sistema funcionasse devidamente;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Existem maneiras de encurtar muito esse processo, e deixar o código progressivamente mais enxuto e fácil de entender;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Para isso, podem ser utilizados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procedimentos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funções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Ambos são tipos de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subprogramas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, ou seja, lógicas independentes que existem dentro de um contexto maior;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94f6b9f0b_0_3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Escopo de Variáveis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394f6b9f0b_0_37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394f6b9f0b_0_37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Até o momento, trabalhamos apenas com variáveis em escopo </a:t>
            </a:r>
            <a:r>
              <a:rPr b="1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global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, ou seja, declaradas na seção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do código principal e utilizadas conforme o mesmo prossegue;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No caso dos procedimentos e funções podemos ainda fazer uso dessas variáveis globais, mas também podemos declarar e utilizar variáveis em escopo </a:t>
            </a:r>
            <a:r>
              <a:rPr b="1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Variáveis de escopo global “existem” durante toda a execução do programa. Variáveis de escopo local existem apenas no contexto em que foram declaradas;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97dabeacc_0_0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497dabeacc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497dabeacc_0_0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497dabeacc_0_0"/>
          <p:cNvSpPr txBox="1"/>
          <p:nvPr/>
        </p:nvSpPr>
        <p:spPr>
          <a:xfrm>
            <a:off x="717050" y="1212150"/>
            <a:ext cx="80079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Procedimentos não retornam nenhum valor;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Sua declaração deve ser realizada entre o final da declaração de variáveis do programa principal (bloco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) e o identificador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do programa principal, seguindo a sintaxe apresentada abaixo: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A sintaxe de </a:t>
            </a:r>
            <a:r>
              <a:rPr b="0" i="1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&lt;sequência-de-clarações-de-parâmetros&gt; 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é dada por: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497dabeacc_0_0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Procedimentos - Declaração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1497dabeac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163" y="3506262"/>
            <a:ext cx="8684874" cy="10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1497dabeac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5174" y="5747525"/>
            <a:ext cx="6259200" cy="3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94f6b9f0b_0_2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94f6b9f0b_0_2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1394f6b9f0b_0_2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1394f6b9f0b_0_2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Procedimentos podem ser criados com ou sem parâmetros. No caso de um procedimento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sem parâmetros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, temos: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Procedimentos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com parâmetros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são declarados da seguinte maneira: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1394f6b9f0b_0_2"/>
          <p:cNvPicPr preferRelativeResize="0"/>
          <p:nvPr/>
        </p:nvPicPr>
        <p:blipFill rotWithShape="1">
          <a:blip r:embed="rId4">
            <a:alphaModFix/>
          </a:blip>
          <a:srcRect b="0" l="-3810" r="3810" t="0"/>
          <a:stretch/>
        </p:blipFill>
        <p:spPr>
          <a:xfrm>
            <a:off x="2089625" y="2468250"/>
            <a:ext cx="4448000" cy="16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394f6b9f0b_0_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65399" y="5057375"/>
            <a:ext cx="3896450" cy="12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94f6b9f0b_0_2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Procedimentos - Declaração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94f6b9f0b_0_23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394f6b9f0b_0_23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394f6b9f0b_0_23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394f6b9f0b_0_23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Procedimento sem parâmetros do slide anterior sendo chamado no programa principal: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Procedimento </a:t>
            </a:r>
            <a:r>
              <a:rPr b="0" i="0" lang="pt-BR" sz="2400" u="sng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com parâmetros</a:t>
            </a: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do slide anterior sendo chamado no programa principal: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1394f6b9f0b_0_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8828" y="2192100"/>
            <a:ext cx="1649225" cy="103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394f6b9f0b_0_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8825" y="4557475"/>
            <a:ext cx="1649225" cy="10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1394f6b9f0b_0_23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Procedimentos - Chamada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94f6b9f0b_0_45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1394f6b9f0b_0_45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394f6b9f0b_0_45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394f6b9f0b_0_45"/>
          <p:cNvSpPr txBox="1"/>
          <p:nvPr/>
        </p:nvSpPr>
        <p:spPr>
          <a:xfrm>
            <a:off x="717050" y="1118350"/>
            <a:ext cx="7669200" cy="5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Exemplo de código com procedimento, com parâmetros: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1394f6b9f0b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9213" y="1883225"/>
            <a:ext cx="6285575" cy="43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394f6b9f0b_0_45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Procedimentos - Exemplo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94f6b9f0b_0_57"/>
          <p:cNvSpPr txBox="1"/>
          <p:nvPr/>
        </p:nvSpPr>
        <p:spPr>
          <a:xfrm>
            <a:off x="8096251" y="7133018"/>
            <a:ext cx="18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1394f6b9f0b_0_57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394f6b9f0b_0_57"/>
          <p:cNvSpPr txBox="1"/>
          <p:nvPr/>
        </p:nvSpPr>
        <p:spPr>
          <a:xfrm>
            <a:off x="869448" y="13645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394f6b9f0b_0_57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Resultado do exemplo: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1394f6b9f0b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3125" y="1905275"/>
            <a:ext cx="511492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394f6b9f0b_0_57"/>
          <p:cNvSpPr txBox="1"/>
          <p:nvPr/>
        </p:nvSpPr>
        <p:spPr>
          <a:xfrm>
            <a:off x="646956" y="1511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Procedimentos - Exemplo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