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8" roundtripDataSignature="AMtx7mg02DsMJEZZ6vTjgVcRDnoku51c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409699867_2_6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6409699867_2_6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6409699867_2_6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6409699867_2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6409699867_2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6409699867_2_6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409699867_2_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6409699867_2_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6409699867_2_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409699867_2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6409699867_2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6409699867_2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409699867_2_1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6409699867_2_1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6409699867_2_1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409699867_2_2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6409699867_2_2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6409699867_2_2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409699867_2_5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6409699867_2_5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6409699867_2_5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409699867_2_3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6409699867_2_3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6409699867_2_3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24850" y="2828700"/>
            <a:ext cx="6096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</a:t>
            </a:r>
            <a:r>
              <a:rPr b="1" lang="pt-BR" sz="3600">
                <a:solidFill>
                  <a:schemeClr val="lt1"/>
                </a:solidFill>
              </a:rPr>
              <a:t>9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409699867_2_6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Struct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6409699867_2_6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6409699867_2_6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Note que: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“Pessoa” foi declarada como a palavra identificadora dessa estrutura;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“Pessoa grupoDePessoas[5];” declara grupoDePessoas[5] como um vetor de instâncias da Struct pessoa. Isso serve para realizar acessos nas variáveis da estrutura;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“&amp;</a:t>
            </a:r>
            <a:r>
              <a:rPr lang="pt-BR" sz="2400">
                <a:solidFill>
                  <a:srgbClr val="202124"/>
                </a:solidFill>
              </a:rPr>
              <a:t>grupoDePessoas[5]</a:t>
            </a:r>
            <a:r>
              <a:rPr lang="pt-BR" sz="2400">
                <a:solidFill>
                  <a:srgbClr val="202124"/>
                </a:solidFill>
              </a:rPr>
              <a:t>.nome” realiza o acesso á variável nome dentro da Struct Pessoa;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409699867_2_67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Struct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6409699867_2_67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6409699867_2_67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Execução do código com vetor de Struct</a:t>
            </a:r>
            <a:r>
              <a:rPr lang="pt-BR" sz="2400">
                <a:solidFill>
                  <a:srgbClr val="202124"/>
                </a:solidFill>
              </a:rPr>
              <a:t>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16409699867_2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0575" y="1635050"/>
            <a:ext cx="4042150" cy="46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3105750"/>
            <a:ext cx="630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b="1" lang="pt-BR" sz="3600">
                <a:solidFill>
                  <a:schemeClr val="lt1"/>
                </a:solidFill>
              </a:rPr>
              <a:t>STRUCT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Struct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Até o momento foi tratado de apenas dois tipos de estruturas de dados: vetores e matrizes;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Ambas essas estruturas só conseguem receber valores de acordo com sua declaração, do tipo: um vetor de inteiros, uma matriz de caracteres, entre outros;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Contudo é possível fazer uso de outro tipo de estrutura que não possui essas limitações: o Struct;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409699867_2_1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Struct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6409699867_2_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6409699867_2_1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Características da Struct: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É considerada uma lista de dados diferentes acessíveis através de uma única variável;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Ao final da declaração de uma Struct existe também a definição de uma palavra-chave que funcionará como o identificador da estrutura;</a:t>
            </a:r>
            <a:endParaRPr sz="2400">
              <a:solidFill>
                <a:srgbClr val="202124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Dada a sua natureza, podem ser criados vetores e matrizes de Structs, permitindo ser criada uma grande quantidade de registros;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409699867_2_8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Struct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6409699867_2_8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6409699867_2_8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Sintaxe de declaração da Struct: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typedef struct {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tipo_da_variável  variável 1;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tipo_da_variável  variável 2;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	…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} Identificador;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Onde: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Identificador: Funciona como uma variável de acesso ao Struct;</a:t>
            </a:r>
            <a:endParaRPr sz="2400">
              <a:solidFill>
                <a:srgbClr val="202124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typedef struct: Palavras reservadas que dão a instrução da criação de Struct ao compilador;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409699867_2_15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Struct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6409699867_2_1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6409699867_2_15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Exemplo de código com Struct simples: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6409699867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288" y="1815550"/>
            <a:ext cx="5000625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409699867_2_23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Struct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6409699867_2_2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6409699867_2_2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Note que: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“Pessoa” foi declarada como a palavra identificadora dessa estrutura;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“Pessoa p1;” declara p1 como uma instância da Struct pessoa. Isso serve para realizar acessos nas variáveis da estrutura;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“&amp;p1.nome” realiza o acesso á variável nome dentro da Struct Pessoa;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409699867_2_5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Struct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6409699867_2_5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6409699867_2_5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Execução </a:t>
            </a:r>
            <a:r>
              <a:rPr lang="pt-BR" sz="2400">
                <a:solidFill>
                  <a:srgbClr val="202124"/>
                </a:solidFill>
              </a:rPr>
              <a:t>do código com Struct simples: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16409699867_2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926" y="2238250"/>
            <a:ext cx="5125325" cy="23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409699867_2_31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Struct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6409699867_2_3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6409699867_2_31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Exemplo de código com vetor de Struct: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16409699867_2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674" y="1693025"/>
            <a:ext cx="5237975" cy="45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