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g66REIwlFoTTq12EeRnXMSzFAk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f72973ea_0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37f72973ea_0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b974b55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5b974b55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45b974b55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09699867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6409699867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6409699867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409699867_0_1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6409699867_0_1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6409699867_0_1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09699867_0_2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6409699867_0_2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6409699867_0_2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409699867_0_3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6409699867_0_3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6409699867_0_3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409699867_0_3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6409699867_0_3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6409699867_0_3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409699867_0_4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6409699867_0_4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6409699867_0_4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334550" y="2828700"/>
            <a:ext cx="6474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 – AULA 10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f72973ea_0_67"/>
          <p:cNvSpPr txBox="1"/>
          <p:nvPr/>
        </p:nvSpPr>
        <p:spPr>
          <a:xfrm>
            <a:off x="1417200" y="3105750"/>
            <a:ext cx="630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FUNÇÕES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b974b556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Funções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45b974b556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45b974b556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Funções são blocos lógicos que podem conter: declaração de variáveis, comandos, estruturas de seleção, de repetição, entre outras;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Trata-se de uma estrutura maleável, pois o programador pode descrevê-la de acordo com uma ou um grupo de tarefas desejadas.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Funções e Procedimentos eram estruturas de funcionamento semelhante, mas sintaxe diferente no Portugol; Na linguagem C, as duas são praticamente iguais.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409699867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6409699867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Características da Função em C: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Variáveis declaradas dentro do contexto da função são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locais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O tipo do valor de retorno da função é determinado pela declaração de tipo da função;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Funções do tipo </a:t>
            </a:r>
            <a:r>
              <a:rPr b="1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não fornecem valores de retorno (equivalentes ao procedimento no Portugol);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Não é necessário utilizar palavras (fimfuncao) para começar/encerrar funções. Ao invés disso, é utilizado { para começar e } para terminar.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6409699867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Funções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409699867_0_1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6409699867_0_15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Sintaxe de declaração da Função em C: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pt-BR" sz="2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tipo_de_retorno nome_funcao </a:t>
            </a:r>
            <a:r>
              <a:rPr b="0" i="0" lang="pt-BR" sz="2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(tipo1 param1, tipo 2 param 2, …) {</a:t>
            </a:r>
            <a:endParaRPr b="0" i="0" sz="22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	bloco de instruções da função;</a:t>
            </a:r>
            <a:endParaRPr b="0" i="0" sz="22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	return(valor_retorno);</a:t>
            </a:r>
            <a:endParaRPr b="0" i="0" sz="22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2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	Onde:</a:t>
            </a:r>
            <a:endParaRPr b="0" i="0" sz="23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tipo_de_retorno</a:t>
            </a: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: pode ser </a:t>
            </a:r>
            <a:r>
              <a:rPr b="1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int, float, char, string</a:t>
            </a: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, entre outros;</a:t>
            </a:r>
            <a:endParaRPr b="0" i="0" sz="23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nome_funcao</a:t>
            </a: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: qualquer nome para a estrutura;</a:t>
            </a:r>
            <a:endParaRPr b="0" i="0" sz="23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tipo e param: tipo do parâmetro e nome do parâmetro, respectivamente;</a:t>
            </a:r>
            <a:endParaRPr b="0" i="0" sz="23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valor_retorno: pode ser qualquer valor de retorno, </a:t>
            </a:r>
            <a:r>
              <a:rPr b="1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contanto que seja do mesmo tipo da função.</a:t>
            </a:r>
            <a:endParaRPr b="1" i="0" sz="23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6409699867_0_15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Funções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409699867_0_22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6409699867_0_22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Exemplo de utilização de uma função do tipo </a:t>
            </a:r>
            <a:r>
              <a:rPr b="1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3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6409699867_0_22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Funções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16409699867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4548" y="1735550"/>
            <a:ext cx="3894225" cy="4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409699867_0_3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6409699867_0_30"/>
          <p:cNvSpPr txBox="1"/>
          <p:nvPr/>
        </p:nvSpPr>
        <p:spPr>
          <a:xfrm>
            <a:off x="717050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Dado o código anterior, podemos observar: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Trocar de lugar a declaração das variáveis x e y não resultaria em um erro de sintaxe;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função soma possui um “esqueleto” muito semelhante ao da função int main(), contudo a função soma tem parâmetros;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variável int resultado é uma variável local da função soma;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Chamada de função </a:t>
            </a:r>
            <a:r>
              <a:rPr b="1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com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parâmetros: soma(x,y);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Chamada de função </a:t>
            </a:r>
            <a:r>
              <a:rPr b="1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sem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parâmetros: soma();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6409699867_0_3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Funções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409699867_0_38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6409699867_0_38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Resultado da execução do código mostrado anteriormente: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6409699867_0_38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Funções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16409699867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2676" y="2400088"/>
            <a:ext cx="4578650" cy="20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409699867_0_46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6409699867_0_46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Alguns comentários extras sobre o assunto: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Funções </a:t>
            </a:r>
            <a:r>
              <a:rPr b="1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retornam valor 0 quando o comando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não é chamado explicitamente;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Variáveis globais podem ser acessadas localmente, mas variáveis locais não podem ser acessadas globalmente;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6409699867_0_46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Funções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