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iARe7NSUdlMnha1Yp/lP5a0XM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e85b303f0_0_2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6e85b303f0_0_2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16e85b303f0_0_2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09699867_0_46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6409699867_0_46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16409699867_0_46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e85b303f0_0_3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16e85b303f0_0_3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6e85b303f0_0_3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e85b303f0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6e85b303f0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6e85b303f0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f76f69225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6f76f69225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6f76f69225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f76f69225_0_8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6f76f69225_0_8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6f76f69225_0_8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6f76f69225_0_9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6f76f69225_0_9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16f76f69225_0_9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e85b303f0_0_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6e85b303f0_0_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6e85b303f0_0_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e85b303f0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6e85b303f0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16e85b303f0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34550" y="2828700"/>
            <a:ext cx="6474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</a:t>
            </a:r>
            <a:r>
              <a:rPr b="1" lang="pt-BR" sz="3600">
                <a:solidFill>
                  <a:schemeClr val="lt1"/>
                </a:solidFill>
              </a:rPr>
              <a:t>11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e85b303f0_0_22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16e85b303f0_0_2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16e85b303f0_0_2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uso - Código para cálculo Fatorial: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16e85b303f0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300" y="1818587"/>
            <a:ext cx="5836700" cy="37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409699867_0_46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6409699867_0_46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Execução do código de exemplo: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6409699867_0_46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g16409699867_0_46"/>
          <p:cNvPicPr preferRelativeResize="0"/>
          <p:nvPr/>
        </p:nvPicPr>
        <p:blipFill rotWithShape="1">
          <a:blip r:embed="rId4">
            <a:alphaModFix/>
          </a:blip>
          <a:srcRect b="-2060" l="0" r="0" t="2060"/>
          <a:stretch/>
        </p:blipFill>
        <p:spPr>
          <a:xfrm>
            <a:off x="2384700" y="2356013"/>
            <a:ext cx="43338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e85b303f0_0_3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6e85b303f0_0_3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Vale ressaltar que: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É necessário definir uma condição de parada;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Chamar int main() dentro da execução da função int main() também é um tipo de recursão (QUE PODE SER PERIGOSA DEPENDENDO DO CONTEXTO);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Funções recursivas tem limite de chamada, e esse limite é dado pela </a:t>
            </a:r>
            <a:r>
              <a:rPr b="1" lang="pt-BR" sz="2400">
                <a:solidFill>
                  <a:srgbClr val="202124"/>
                </a:solidFill>
              </a:rPr>
              <a:t>Stack </a:t>
            </a:r>
            <a:r>
              <a:rPr lang="pt-BR" sz="2400">
                <a:solidFill>
                  <a:srgbClr val="202124"/>
                </a:solidFill>
              </a:rPr>
              <a:t>(pilha) de chamada de função do compilador C;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6e85b303f0_0_3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b="1" lang="pt-BR" sz="3600">
                <a:solidFill>
                  <a:schemeClr val="lt1"/>
                </a:solidFill>
              </a:rPr>
              <a:t>RECURSIVIDADE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O conceito de Recursividade é muito comum em programação, principalmente na declaração e uso de funções;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Voltando um pouco na definição de funções, as mesmas podem ser: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Iterativas: São executadas de acordo com sua chamada. Possuem desempenho melhor que funções recursivas;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Recursivas: São executadas de acordo com sua chamada no código principal, mas podem chamar á si mesmas dentro de suas declarações;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e85b303f0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6e85b303f0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6e85b303f0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Caracterí</a:t>
            </a:r>
            <a:r>
              <a:rPr lang="pt-BR" sz="2400">
                <a:solidFill>
                  <a:srgbClr val="202124"/>
                </a:solidFill>
              </a:rPr>
              <a:t>sticas: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○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lang="pt-BR" sz="2400">
                <a:solidFill>
                  <a:srgbClr val="202124"/>
                </a:solidFill>
              </a:rPr>
              <a:t>função recursiva pode chamar a si mesma um número limitado de vezes;	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Em cada uma dessas chamadas locais, um ambiente local é criado, onde os valores das variáveis desse ambiente são independentes entre si, quase como se fossem provenientes da chamada de outras funções;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Cada vez que acontece uma chamada recursiva, é criada uma cópia dos valores dos parâmetros para que os mesmos não sejam perdidos com chamadas futuras;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6f76f69225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6f76f69225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6f76f69225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Vale comentar sobre a estrutura da pilha de chamadas de função dentro do compilador C: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Como ilustrado na imagem, cada chamada de função contém todas as informações de endereçamento de memória, ponteiros, valores de parâmetros e variáveis, entre outros.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16f76f6922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225" y="2100263"/>
            <a:ext cx="32575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76f69225_0_83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6f76f69225_0_8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6f76f69225_0_8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Sobre pilhas de chamada de função: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Determinadas funções possuem prioridade; a função main() sempre está no topo da pilha quando o código é executado;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Para determinar em que “estado” a pilha está, existe a estrutura </a:t>
            </a:r>
            <a:r>
              <a:rPr b="1" lang="pt-BR" sz="2400">
                <a:solidFill>
                  <a:srgbClr val="202124"/>
                </a:solidFill>
              </a:rPr>
              <a:t>Stack Pointer</a:t>
            </a:r>
            <a:r>
              <a:rPr lang="pt-BR" sz="2400">
                <a:solidFill>
                  <a:srgbClr val="202124"/>
                </a:solidFill>
              </a:rPr>
              <a:t>, que é um ponteiro para essa pilha e indica qual a etapa da execução em evidência;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f76f69225_0_9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6f76f69225_0_9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6f76f69225_0_9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Quando uma função recursiva chama a si mesma, é gerada uma cópia da chamada dessa função na pilha de chamada;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Funções recursivas tem limite de chamada, e esse limite é dado pela </a:t>
            </a:r>
            <a:r>
              <a:rPr b="1" lang="pt-BR" sz="2400">
                <a:solidFill>
                  <a:srgbClr val="202124"/>
                </a:solidFill>
              </a:rPr>
              <a:t>Stack </a:t>
            </a:r>
            <a:r>
              <a:rPr lang="pt-BR" sz="2400">
                <a:solidFill>
                  <a:srgbClr val="202124"/>
                </a:solidFill>
              </a:rPr>
              <a:t>(pilha) de chamada de função;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Caso uma função recursiva não tenha condição de parada, as chamadas dela podem se replicar até sobrecarregar a pilha, causando o erro </a:t>
            </a:r>
            <a:r>
              <a:rPr b="1" lang="pt-BR" sz="2400">
                <a:solidFill>
                  <a:srgbClr val="202124"/>
                </a:solidFill>
              </a:rPr>
              <a:t>Stack Overflow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6e85b303f0_0_7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6e85b303f0_0_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6e85b303f0_0_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Em resumo: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“Dividir para conquistar”, ou seja, dividir uma tarefa maior em tarefas menores utilizando chamadas recursivas de função até que uma condição de parada seja atingida;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Funções recursivas tem de ter pontos de parada para que não causem um erro </a:t>
            </a:r>
            <a:r>
              <a:rPr b="1" lang="pt-BR" sz="2400">
                <a:solidFill>
                  <a:srgbClr val="202124"/>
                </a:solidFill>
              </a:rPr>
              <a:t>Stack Overflow</a:t>
            </a:r>
            <a:r>
              <a:rPr lang="pt-BR" sz="2400">
                <a:solidFill>
                  <a:srgbClr val="202124"/>
                </a:solidFill>
              </a:rPr>
              <a:t>, ou seja, um erro de sobrecarga na pilha de chamada de funções do compilador C;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e85b303f0_0_14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Recursividade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16e85b303f0_0_14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16e85b303f0_0_1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uso - Código para cálculo Fatorial: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Cálculo fatorial do valor 5, por exemplo: 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5! = 5 * 4 * 3 * 2 * 1; =&gt; 120;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Note que, cada valor na sequência decrescente é multiplicado pelo próximo número;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Podemos utilizar uma função recursiva para realizar esse cálculo;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