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489" y="2581147"/>
            <a:ext cx="91770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8" cy="650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2189" y="408939"/>
            <a:ext cx="101676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2189" y="1928876"/>
            <a:ext cx="10167620" cy="2503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7489" y="2581147"/>
            <a:ext cx="77177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0" dirty="0">
                <a:solidFill>
                  <a:srgbClr val="FFFFFF"/>
                </a:solidFill>
                <a:latin typeface="Calibri"/>
                <a:cs typeface="Calibri"/>
              </a:rPr>
              <a:t>Redes</a:t>
            </a:r>
            <a:r>
              <a:rPr sz="6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Computadores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489" y="4852594"/>
            <a:ext cx="571881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10" dirty="0">
                <a:solidFill>
                  <a:srgbClr val="FFFFFF"/>
                </a:solidFill>
                <a:latin typeface="Calibri Light"/>
                <a:cs typeface="Calibri Light"/>
              </a:rPr>
              <a:t>Topologias,</a:t>
            </a:r>
            <a:r>
              <a:rPr sz="35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500" spc="50" dirty="0">
                <a:solidFill>
                  <a:srgbClr val="FFFFFF"/>
                </a:solidFill>
                <a:latin typeface="Calibri Light"/>
                <a:cs typeface="Calibri Light"/>
              </a:rPr>
              <a:t>Modelo</a:t>
            </a:r>
            <a:r>
              <a:rPr sz="35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500" spc="40" dirty="0">
                <a:solidFill>
                  <a:srgbClr val="FFFFFF"/>
                </a:solidFill>
                <a:latin typeface="Calibri Light"/>
                <a:cs typeface="Calibri Light"/>
              </a:rPr>
              <a:t>OSI,</a:t>
            </a:r>
            <a:r>
              <a:rPr sz="3500" spc="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Calibri Light"/>
                <a:cs typeface="Calibri Light"/>
              </a:rPr>
              <a:t>TCP/IP</a:t>
            </a:r>
            <a:endParaRPr sz="35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432052"/>
            <a:ext cx="6763384" cy="3211457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Interconnection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ct val="148900"/>
              </a:lnSpc>
              <a:spcBef>
                <a:spcPts val="7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Criado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década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permitir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redes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possam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conectadas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ct val="148900"/>
              </a:lnSpc>
              <a:spcBef>
                <a:spcPts val="7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Oferece	um framework que garante compatibilidade entre os softwares e hardwares da rede.</a:t>
            </a:r>
          </a:p>
          <a:p>
            <a:pPr marL="298450" marR="5080" indent="-285750" algn="just">
              <a:lnSpc>
                <a:spcPct val="148900"/>
              </a:lnSpc>
              <a:spcBef>
                <a:spcPts val="7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Define 7 camadas que descrevem as funções da rede.</a:t>
            </a:r>
          </a:p>
          <a:p>
            <a:pPr marL="298450" marR="5080" indent="-285750" algn="just">
              <a:lnSpc>
                <a:spcPct val="148900"/>
              </a:lnSpc>
              <a:spcBef>
                <a:spcPts val="7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76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 OSI</a:t>
            </a:r>
            <a:r>
              <a:rPr dirty="0"/>
              <a:t> –</a:t>
            </a:r>
            <a:r>
              <a:rPr spc="10" dirty="0"/>
              <a:t> </a:t>
            </a:r>
            <a:r>
              <a:rPr spc="-5" dirty="0"/>
              <a:t>Modelo de</a:t>
            </a:r>
            <a:r>
              <a:rPr spc="5" dirty="0"/>
              <a:t> </a:t>
            </a:r>
            <a:r>
              <a:rPr spc="-20" dirty="0"/>
              <a:t>Referência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Redes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7265" y="1465991"/>
            <a:ext cx="3068721" cy="4665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432052"/>
            <a:ext cx="6856574" cy="211917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Física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Provê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conexões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elétricas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mecânicas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Normas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EIA/TIA,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cabos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metálicos,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fibra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óptica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HUB.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76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 OSI</a:t>
            </a:r>
            <a:r>
              <a:rPr dirty="0"/>
              <a:t> –</a:t>
            </a:r>
            <a:r>
              <a:rPr spc="10" dirty="0"/>
              <a:t> </a:t>
            </a:r>
            <a:r>
              <a:rPr spc="-5" dirty="0"/>
              <a:t>Modelo de</a:t>
            </a:r>
            <a:r>
              <a:rPr spc="5" dirty="0"/>
              <a:t> </a:t>
            </a:r>
            <a:r>
              <a:rPr spc="-20" dirty="0"/>
              <a:t>Referência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Redes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06470" y="1465991"/>
            <a:ext cx="10037445" cy="4591685"/>
            <a:chOff x="1306470" y="1465991"/>
            <a:chExt cx="10037445" cy="4591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6470" y="4099179"/>
              <a:ext cx="4447917" cy="12317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0216" y="1465991"/>
              <a:ext cx="3023285" cy="45913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8" y="1575308"/>
            <a:ext cx="258620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Enlace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998" y="2001047"/>
            <a:ext cx="7158202" cy="1526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Trabalha com recuperação de erros, controle de fluxo e sequenciamento.</a:t>
            </a:r>
          </a:p>
          <a:p>
            <a:pPr marL="298450" indent="-285750" algn="just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Ring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Switch.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76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 OSI</a:t>
            </a:r>
            <a:r>
              <a:rPr dirty="0"/>
              <a:t> –</a:t>
            </a:r>
            <a:r>
              <a:rPr spc="10" dirty="0"/>
              <a:t> </a:t>
            </a:r>
            <a:r>
              <a:rPr spc="-5" dirty="0"/>
              <a:t>Modelo de</a:t>
            </a:r>
            <a:r>
              <a:rPr spc="5" dirty="0"/>
              <a:t> </a:t>
            </a:r>
            <a:r>
              <a:rPr spc="-20" dirty="0"/>
              <a:t>Referência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Redes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944514" y="1479444"/>
            <a:ext cx="9399270" cy="4578350"/>
            <a:chOff x="1944514" y="1479444"/>
            <a:chExt cx="9399270" cy="4578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5492" y="1479444"/>
              <a:ext cx="3018010" cy="45778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4514" y="4484573"/>
              <a:ext cx="4365668" cy="10345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432052"/>
            <a:ext cx="6856574" cy="1811393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Combina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mensagens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segmentos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dentro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pacotes.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IPx.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76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 OSI</a:t>
            </a:r>
            <a:r>
              <a:rPr dirty="0"/>
              <a:t> –</a:t>
            </a:r>
            <a:r>
              <a:rPr spc="10" dirty="0"/>
              <a:t> </a:t>
            </a:r>
            <a:r>
              <a:rPr spc="-5" dirty="0"/>
              <a:t>Modelo de</a:t>
            </a:r>
            <a:r>
              <a:rPr spc="5" dirty="0"/>
              <a:t> </a:t>
            </a:r>
            <a:r>
              <a:rPr spc="-20" dirty="0"/>
              <a:t>Referência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Redes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61748" y="1479444"/>
            <a:ext cx="9465310" cy="4578350"/>
            <a:chOff x="1861748" y="1479444"/>
            <a:chExt cx="9465310" cy="45783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5967" y="1479444"/>
              <a:ext cx="3010879" cy="45778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748" y="4271061"/>
              <a:ext cx="4556555" cy="13535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432052"/>
            <a:ext cx="6786880" cy="2600327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ct val="148900"/>
              </a:lnSpc>
              <a:spcBef>
                <a:spcPts val="7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preocupa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integridade</a:t>
            </a:r>
            <a:r>
              <a:rPr sz="2000"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mensagem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origem</a:t>
            </a:r>
            <a:r>
              <a:rPr sz="2000"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spc="-3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destino.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Reorganiza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segmentos (pacotes)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cuida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fluxo.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TCP.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76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 OSI</a:t>
            </a:r>
            <a:r>
              <a:rPr dirty="0"/>
              <a:t> –</a:t>
            </a:r>
            <a:r>
              <a:rPr spc="10" dirty="0"/>
              <a:t> </a:t>
            </a:r>
            <a:r>
              <a:rPr spc="-5" dirty="0"/>
              <a:t>Modelo de</a:t>
            </a:r>
            <a:r>
              <a:rPr spc="5" dirty="0"/>
              <a:t> </a:t>
            </a:r>
            <a:r>
              <a:rPr spc="-20" dirty="0"/>
              <a:t>Referência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Redes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09101" y="1465991"/>
            <a:ext cx="8510270" cy="4629150"/>
            <a:chOff x="2809101" y="1465991"/>
            <a:chExt cx="8510270" cy="4629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0256" y="1465991"/>
              <a:ext cx="2988533" cy="46288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9101" y="4124195"/>
              <a:ext cx="3562736" cy="17936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432052"/>
            <a:ext cx="6243801" cy="2151486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ct val="148900"/>
              </a:lnSpc>
              <a:spcBef>
                <a:spcPts val="7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r>
              <a:rPr sz="2000" spc="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estabelecer,</a:t>
            </a:r>
            <a:r>
              <a:rPr sz="2000" spc="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gerenciar</a:t>
            </a:r>
            <a:r>
              <a:rPr sz="2000" spc="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terminar</a:t>
            </a:r>
            <a:r>
              <a:rPr sz="2000" spc="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conexões</a:t>
            </a:r>
            <a:r>
              <a:rPr sz="2000" spc="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acordo </a:t>
            </a:r>
            <a:r>
              <a:rPr sz="2000" spc="-3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requisições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usuário.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Network File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5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(NFS)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Structured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(SQL).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76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 OSI</a:t>
            </a:r>
            <a:r>
              <a:rPr dirty="0"/>
              <a:t> –</a:t>
            </a:r>
            <a:r>
              <a:rPr spc="10" dirty="0"/>
              <a:t> </a:t>
            </a:r>
            <a:r>
              <a:rPr spc="-5" dirty="0"/>
              <a:t>Modelo de</a:t>
            </a:r>
            <a:r>
              <a:rPr spc="5" dirty="0"/>
              <a:t> </a:t>
            </a:r>
            <a:r>
              <a:rPr spc="-20" dirty="0"/>
              <a:t>Referência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Redes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64968" y="1485638"/>
            <a:ext cx="9447530" cy="4609465"/>
            <a:chOff x="1864968" y="1485638"/>
            <a:chExt cx="9447530" cy="46094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0393" y="1485638"/>
              <a:ext cx="3011958" cy="46092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4968" y="3790243"/>
              <a:ext cx="5133975" cy="1962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432052"/>
            <a:ext cx="6167601" cy="1811393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Apresentação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Aceita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mensagens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aplicação.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Compressão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encriptação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dados.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ASCII,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JPEG,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ZIP.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76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 OSI</a:t>
            </a:r>
            <a:r>
              <a:rPr dirty="0"/>
              <a:t> –</a:t>
            </a:r>
            <a:r>
              <a:rPr spc="10" dirty="0"/>
              <a:t> </a:t>
            </a:r>
            <a:r>
              <a:rPr spc="-5" dirty="0"/>
              <a:t>Modelo de</a:t>
            </a:r>
            <a:r>
              <a:rPr spc="5" dirty="0"/>
              <a:t> </a:t>
            </a:r>
            <a:r>
              <a:rPr spc="-20" dirty="0"/>
              <a:t>Referência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Redes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33450" y="1495425"/>
            <a:ext cx="10418445" cy="4627245"/>
            <a:chOff x="933450" y="1495425"/>
            <a:chExt cx="10418445" cy="46272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9016" y="1495425"/>
              <a:ext cx="3042723" cy="46267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50" y="4118918"/>
              <a:ext cx="2773353" cy="14998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4281" y="4277498"/>
              <a:ext cx="1211604" cy="12116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1275" y="4222878"/>
              <a:ext cx="1659924" cy="1266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432052"/>
            <a:ext cx="6548601" cy="2151486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ct val="148900"/>
              </a:lnSpc>
              <a:spcBef>
                <a:spcPts val="7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Interage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programas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incorporam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comunicação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navegador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e-mail.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HTTP,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FTP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SMTP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dessa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camada.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76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 OSI</a:t>
            </a:r>
            <a:r>
              <a:rPr dirty="0"/>
              <a:t> –</a:t>
            </a:r>
            <a:r>
              <a:rPr spc="10" dirty="0"/>
              <a:t> </a:t>
            </a:r>
            <a:r>
              <a:rPr spc="-5" dirty="0"/>
              <a:t>Modelo de</a:t>
            </a:r>
            <a:r>
              <a:rPr spc="5" dirty="0"/>
              <a:t> </a:t>
            </a:r>
            <a:r>
              <a:rPr spc="-20" dirty="0"/>
              <a:t>Referência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Redes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4205" y="1495425"/>
            <a:ext cx="3044010" cy="46622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858F99-6CDC-DAC7-2F3F-05DF4D99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583538"/>
            <a:ext cx="4048690" cy="252447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921" y="1432052"/>
            <a:ext cx="6994879" cy="2855077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0"/>
              </a:spcBef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Podemos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 usar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conceito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camadas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isolar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problemas.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conexão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Computador caiu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camada física.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cabo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conectado,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há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ct val="148900"/>
              </a:lnSpc>
              <a:spcBef>
                <a:spcPts val="7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sz="2000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funciona,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porém,</a:t>
            </a:r>
            <a:r>
              <a:rPr sz="2000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meu</a:t>
            </a:r>
            <a:r>
              <a:rPr sz="2000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sz="2000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sz="2000" spc="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parado</a:t>
            </a:r>
            <a:r>
              <a:rPr sz="2000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aplicação.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76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 OSI</a:t>
            </a:r>
            <a:r>
              <a:rPr dirty="0"/>
              <a:t> –</a:t>
            </a:r>
            <a:r>
              <a:rPr spc="10" dirty="0"/>
              <a:t> </a:t>
            </a:r>
            <a:r>
              <a:rPr spc="-5" dirty="0"/>
              <a:t>Modelo de</a:t>
            </a:r>
            <a:r>
              <a:rPr spc="5" dirty="0"/>
              <a:t> </a:t>
            </a:r>
            <a:r>
              <a:rPr spc="-20" dirty="0"/>
              <a:t>Referência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Redes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0" y="2108179"/>
            <a:ext cx="2972882" cy="264164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2225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</a:t>
            </a:r>
            <a:r>
              <a:rPr spc="-55" dirty="0"/>
              <a:t> </a:t>
            </a:r>
            <a:r>
              <a:rPr spc="-35" dirty="0"/>
              <a:t>TCP/IP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5699" y="3565568"/>
            <a:ext cx="2667000" cy="25137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8999" y="1432052"/>
            <a:ext cx="9520401" cy="186038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150600"/>
              </a:lnSpc>
              <a:spcBef>
                <a:spcPts val="13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TCP/IP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foi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criado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ser uma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referência para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implementação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TCP/IP.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tem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objetivo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parecido com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Modelo OSI,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foi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criado muito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tempo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depois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serve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qualquer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família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12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somente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camadas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simplificação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OSI.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2224532"/>
            <a:ext cx="7005801" cy="282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definidas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acordo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seu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topologia.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6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série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regras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estabelecidas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pelos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trocarem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informações.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Topologia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uma rede.</a:t>
            </a:r>
            <a:endParaRPr lang="pt-BR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030"/>
              </a:spcBef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Existem vários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topologias.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011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Topologias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10" dirty="0"/>
              <a:t>Redes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423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</a:t>
            </a:r>
            <a:r>
              <a:rPr spc="-15" dirty="0"/>
              <a:t> </a:t>
            </a:r>
            <a:r>
              <a:rPr spc="-5" dirty="0"/>
              <a:t>OSI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Modelo</a:t>
            </a:r>
            <a:r>
              <a:rPr spc="-10" dirty="0"/>
              <a:t> </a:t>
            </a:r>
            <a:r>
              <a:rPr spc="-35" dirty="0"/>
              <a:t>TCP/IP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6947" y="1885495"/>
            <a:ext cx="6189345" cy="38284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4230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</a:t>
            </a:r>
            <a:r>
              <a:rPr spc="-15" dirty="0"/>
              <a:t> </a:t>
            </a:r>
            <a:r>
              <a:rPr spc="-5" dirty="0"/>
              <a:t>OSI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Modelo</a:t>
            </a:r>
            <a:r>
              <a:rPr spc="-10" dirty="0"/>
              <a:t> </a:t>
            </a:r>
            <a:r>
              <a:rPr spc="-35" dirty="0"/>
              <a:t>TCP/IP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1751" y="1499946"/>
            <a:ext cx="8929815" cy="46372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1928876"/>
            <a:ext cx="10055860" cy="269227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relacionadas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qual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OSI?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OSI?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é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situado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OSI?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(NIC)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opera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OSI?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ct val="1478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Citar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nomes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corretos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PDU</a:t>
            </a:r>
            <a:r>
              <a:rPr sz="2000" b="1" i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i="1" spc="-20" dirty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produzidos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pelas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respectivas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camadas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camada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desenho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seguir.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433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Atividade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433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Atividade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39547" y="1610137"/>
            <a:ext cx="5188585" cy="4314190"/>
            <a:chOff x="3339547" y="1610137"/>
            <a:chExt cx="5188585" cy="43141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9547" y="1610137"/>
              <a:ext cx="5188225" cy="43135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96331" y="3143452"/>
              <a:ext cx="875030" cy="2261235"/>
            </a:xfrm>
            <a:custGeom>
              <a:avLst/>
              <a:gdLst/>
              <a:ahLst/>
              <a:cxnLst/>
              <a:rect l="l" t="t" r="r" b="b"/>
              <a:pathLst>
                <a:path w="875029" h="2261235">
                  <a:moveTo>
                    <a:pt x="755370" y="0"/>
                  </a:moveTo>
                  <a:lnTo>
                    <a:pt x="119265" y="0"/>
                  </a:lnTo>
                  <a:lnTo>
                    <a:pt x="119265" y="312686"/>
                  </a:lnTo>
                  <a:lnTo>
                    <a:pt x="755370" y="312686"/>
                  </a:lnTo>
                  <a:lnTo>
                    <a:pt x="755370" y="0"/>
                  </a:lnTo>
                  <a:close/>
                </a:path>
                <a:path w="875029" h="2261235">
                  <a:moveTo>
                    <a:pt x="874649" y="1948065"/>
                  </a:moveTo>
                  <a:lnTo>
                    <a:pt x="0" y="1948065"/>
                  </a:lnTo>
                  <a:lnTo>
                    <a:pt x="0" y="2260752"/>
                  </a:lnTo>
                  <a:lnTo>
                    <a:pt x="874649" y="2260752"/>
                  </a:lnTo>
                  <a:lnTo>
                    <a:pt x="874649" y="1948065"/>
                  </a:lnTo>
                  <a:close/>
                </a:path>
                <a:path w="875029" h="2261235">
                  <a:moveTo>
                    <a:pt x="874649" y="1326045"/>
                  </a:moveTo>
                  <a:lnTo>
                    <a:pt x="0" y="1326045"/>
                  </a:lnTo>
                  <a:lnTo>
                    <a:pt x="0" y="1638731"/>
                  </a:lnTo>
                  <a:lnTo>
                    <a:pt x="874649" y="1638731"/>
                  </a:lnTo>
                  <a:lnTo>
                    <a:pt x="874649" y="1326045"/>
                  </a:lnTo>
                  <a:close/>
                </a:path>
                <a:path w="875029" h="2261235">
                  <a:moveTo>
                    <a:pt x="874649" y="877963"/>
                  </a:moveTo>
                  <a:lnTo>
                    <a:pt x="119265" y="877963"/>
                  </a:lnTo>
                  <a:lnTo>
                    <a:pt x="119265" y="1190637"/>
                  </a:lnTo>
                  <a:lnTo>
                    <a:pt x="874649" y="1190637"/>
                  </a:lnTo>
                  <a:lnTo>
                    <a:pt x="874649" y="8779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011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Topologias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10" dirty="0"/>
              <a:t>Redes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1880" y="1523257"/>
            <a:ext cx="6301947" cy="45191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432052"/>
            <a:ext cx="6152199" cy="2875787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Exemplo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 Ring.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“token”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(T)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colocado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no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canal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circula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através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anel.</a:t>
            </a: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desejar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transmitir,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aguarda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recebimento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“token”.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Passing: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“token”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circula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determinística.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011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Topologias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10" dirty="0"/>
              <a:t>Redes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76696" y="4895167"/>
            <a:ext cx="5174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ne</a:t>
            </a:r>
            <a:r>
              <a:rPr sz="2000" dirty="0">
                <a:latin typeface="Calibri"/>
                <a:cs typeface="Calibri"/>
              </a:rPr>
              <a:t>l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8694" y="3880772"/>
            <a:ext cx="2106438" cy="23592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74633" y="4817380"/>
            <a:ext cx="1023416" cy="49891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5255" marR="5080" indent="-123189">
              <a:lnSpc>
                <a:spcPct val="101400"/>
              </a:lnSpc>
              <a:spcBef>
                <a:spcPts val="75"/>
              </a:spcBef>
            </a:pPr>
            <a:r>
              <a:rPr sz="1600" spc="-12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p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gia  </a:t>
            </a:r>
            <a:r>
              <a:rPr sz="1600" spc="-5" dirty="0">
                <a:latin typeface="Calibri"/>
                <a:cs typeface="Calibri"/>
              </a:rPr>
              <a:t>Lógica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40342" y="1381279"/>
            <a:ext cx="3268719" cy="33793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98048" y="2723909"/>
            <a:ext cx="1194797" cy="49891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5735" marR="5080" indent="-153670">
              <a:lnSpc>
                <a:spcPct val="101400"/>
              </a:lnSpc>
              <a:spcBef>
                <a:spcPts val="75"/>
              </a:spcBef>
            </a:pPr>
            <a:r>
              <a:rPr sz="1600" spc="-12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p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gia  </a:t>
            </a:r>
            <a:r>
              <a:rPr sz="1600" spc="-5" dirty="0">
                <a:latin typeface="Calibri"/>
                <a:cs typeface="Calibri"/>
              </a:rPr>
              <a:t>Física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38820" y="2811892"/>
            <a:ext cx="11366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libri"/>
                <a:cs typeface="Calibri"/>
              </a:rPr>
              <a:t>T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432052"/>
            <a:ext cx="9749001" cy="1811393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 em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Barramento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 (bus).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computadores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compartilham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meio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físico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transmissão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dados.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computador desejar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imprimir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arquivo,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demais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poderão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Essa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é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abordagem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raramente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usada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redes atuais.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011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Topologias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10" dirty="0"/>
              <a:t>Redes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8311" y="3621014"/>
            <a:ext cx="4675377" cy="23290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432052"/>
            <a:ext cx="8834601" cy="2875787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Exemplo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Estrela (star).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topologia mais comum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atualmente.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Usa-se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cabos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par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trançado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plugues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modulares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conectar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computadores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outros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dispositivos.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Hubs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Switches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são usados.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Broadcast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transmissão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dispositivos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conectados.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011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Topologias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10" dirty="0"/>
              <a:t>Redes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9484" y="4114800"/>
            <a:ext cx="3533031" cy="2110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432052"/>
            <a:ext cx="9368001" cy="2503891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Exemplo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Rede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em malha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(mesh).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topologia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que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dispositivos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conectados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outros.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ts val="3290"/>
              </a:lnSpc>
              <a:spcBef>
                <a:spcPts val="2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isso,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temos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grande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redundância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na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rede.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Entretanto,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implementação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aumentam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consideravelmente.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complexas.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011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Topologias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10" dirty="0"/>
              <a:t>Redes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7755" y="3262184"/>
            <a:ext cx="2765111" cy="28581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432052"/>
            <a:ext cx="7920201" cy="211917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dispositivo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envia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dispositivos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conectados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portas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25" dirty="0" err="1">
                <a:latin typeface="Arial" panose="020B0604020202020204" pitchFamily="34" charset="0"/>
                <a:cs typeface="Arial" panose="020B0604020202020204" pitchFamily="34" charset="0"/>
              </a:rPr>
              <a:t>Também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chamado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Repetidor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Multiporta.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Filtra,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regenera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retransmite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sinal.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efetua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nenhum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transmitidos.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011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Topologias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10" dirty="0"/>
              <a:t>Redes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0" y="2667000"/>
            <a:ext cx="370522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432052"/>
            <a:ext cx="10346055" cy="2294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200"/>
              </a:lnSpc>
              <a:spcBef>
                <a:spcPts val="100"/>
              </a:spcBef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dispositivo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que</a:t>
            </a:r>
            <a:r>
              <a:rPr sz="2000" spc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encaminha 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quadro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diretamente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porta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associada  com</a:t>
            </a:r>
            <a:r>
              <a:rPr sz="2000" spc="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endereço 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destino.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Segmenta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tráfego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evitando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colisões.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 tabela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encaminhamento.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ganha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desempenho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HUB.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011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Topologias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10" dirty="0"/>
              <a:t>Redes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2412589"/>
            <a:ext cx="4343398" cy="2628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867</Words>
  <Application>Microsoft Office PowerPoint</Application>
  <PresentationFormat>Widescreen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 MT</vt:lpstr>
      <vt:lpstr>Calibri</vt:lpstr>
      <vt:lpstr>Calibri Light</vt:lpstr>
      <vt:lpstr>Office Theme</vt:lpstr>
      <vt:lpstr>Apresentação do PowerPoint</vt:lpstr>
      <vt:lpstr>Topologias de Redes</vt:lpstr>
      <vt:lpstr>Topologias de Redes</vt:lpstr>
      <vt:lpstr>Topologias de Redes</vt:lpstr>
      <vt:lpstr>Topologias de Redes</vt:lpstr>
      <vt:lpstr>Topologias de Redes</vt:lpstr>
      <vt:lpstr>Topologias de Redes</vt:lpstr>
      <vt:lpstr>Topologias de Redes</vt:lpstr>
      <vt:lpstr>Topologias de Redes</vt:lpstr>
      <vt:lpstr>Modelo OSI – Modelo de Referência de Redes</vt:lpstr>
      <vt:lpstr>Modelo OSI – Modelo de Referência de Redes</vt:lpstr>
      <vt:lpstr>Modelo OSI – Modelo de Referência de Redes</vt:lpstr>
      <vt:lpstr>Modelo OSI – Modelo de Referência de Redes</vt:lpstr>
      <vt:lpstr>Modelo OSI – Modelo de Referência de Redes</vt:lpstr>
      <vt:lpstr>Modelo OSI – Modelo de Referência de Redes</vt:lpstr>
      <vt:lpstr>Modelo OSI – Modelo de Referência de Redes</vt:lpstr>
      <vt:lpstr>Modelo OSI – Modelo de Referência de Redes</vt:lpstr>
      <vt:lpstr>Modelo OSI – Modelo de Referência de Redes</vt:lpstr>
      <vt:lpstr>Modelo TCP/IP</vt:lpstr>
      <vt:lpstr>Modelo OSI - Modelo TCP/IP</vt:lpstr>
      <vt:lpstr>Modelo OSI - Modelo TCP/IP</vt:lpstr>
      <vt:lpstr>Atividade</vt:lpstr>
      <vt:lpstr>Atividade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Allan da Rocha Dias</cp:lastModifiedBy>
  <cp:revision>2</cp:revision>
  <dcterms:created xsi:type="dcterms:W3CDTF">2024-07-16T17:32:25Z</dcterms:created>
  <dcterms:modified xsi:type="dcterms:W3CDTF">2024-07-16T20:43:43Z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2021-03-04T00:00:00Z</vt:filetime>
  </property>
  <property fmtid="{D5CDD505-2E9C-101B-9397-08002B2CF9AE}" pid="3" name="LastSaved">
    <vt:filetime>2024-07-16T00:00:00Z</vt:filetime>
  </property>
</Properties>
</file>