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2189" y="408939"/>
            <a:ext cx="15665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450278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999" y="1535684"/>
            <a:ext cx="10312400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7489" y="2581147"/>
            <a:ext cx="7717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60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4852594"/>
            <a:ext cx="283400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70" dirty="0">
                <a:solidFill>
                  <a:srgbClr val="FFFFFF"/>
                </a:solidFill>
                <a:latin typeface="Calibri Light"/>
                <a:cs typeface="Calibri Light"/>
              </a:rPr>
              <a:t>TCP,</a:t>
            </a: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 Light"/>
                <a:cs typeface="Calibri Light"/>
              </a:rPr>
              <a:t>UDP</a:t>
            </a:r>
            <a:r>
              <a:rPr sz="3500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5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Calibri Light"/>
                <a:cs typeface="Calibri Light"/>
              </a:rPr>
              <a:t>ARP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535684"/>
            <a:ext cx="8225001" cy="181459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tráfego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razão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possuir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poucos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Necessita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adicional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emprega.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confiável,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garante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orientado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80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spc="-25" dirty="0"/>
              <a:t>UDP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26212" y="3667897"/>
            <a:ext cx="7087234" cy="2341880"/>
            <a:chOff x="4126212" y="3667897"/>
            <a:chExt cx="7087234" cy="2341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4270" y="3667897"/>
              <a:ext cx="3098841" cy="2341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212" y="4093174"/>
              <a:ext cx="3381375" cy="16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55" dirty="0"/>
              <a:t> </a:t>
            </a:r>
            <a:r>
              <a:rPr dirty="0"/>
              <a:t>e</a:t>
            </a:r>
            <a:r>
              <a:rPr spc="-45" dirty="0"/>
              <a:t> </a:t>
            </a:r>
            <a:r>
              <a:rPr spc="-25" dirty="0"/>
              <a:t>UDP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5369" y="3900257"/>
            <a:ext cx="5161262" cy="2957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8998" y="1535684"/>
            <a:ext cx="10587202" cy="245631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permitem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tráfego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HTTP,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FTP,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SMTP,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DHCP,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redes.</a:t>
            </a:r>
          </a:p>
          <a:p>
            <a:pPr marL="12700" marR="5080" algn="just">
              <a:lnSpc>
                <a:spcPct val="147800"/>
              </a:lnSpc>
              <a:spcBef>
                <a:spcPts val="12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necessitam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transferir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altíssima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velocidade.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isso,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neste protocolo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comparado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TCP.</a:t>
            </a:r>
          </a:p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muitos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controles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isso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nível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confiabilidade.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5684"/>
            <a:ext cx="10313035" cy="136627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16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conhecido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enlace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operam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OSI.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Desta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forma,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comuns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presença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Ethernet,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encapsular</a:t>
            </a:r>
            <a:r>
              <a:rPr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(IPv4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IPv6)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Ethernet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681" y="3048000"/>
            <a:ext cx="3956638" cy="3125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5684"/>
            <a:ext cx="10312400" cy="136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(Address</a:t>
            </a:r>
            <a:r>
              <a:rPr sz="20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sz="20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r>
              <a:rPr sz="2000" i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definido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826,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novembro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1982.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descobrir,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associado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determinado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IPv4.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ARP</a:t>
            </a:r>
            <a:r>
              <a:rPr spc="-40" dirty="0"/>
              <a:t> </a:t>
            </a:r>
            <a:r>
              <a:rPr spc="-10" dirty="0"/>
              <a:t>(IPv4)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610" y="3429000"/>
            <a:ext cx="4959177" cy="2552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535684"/>
            <a:ext cx="12644601" cy="404597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especifica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(Camada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OSI).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deseja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(Camada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OSI).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armazenado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(Camada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OSI).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2000" b="1" i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(Camada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OSI).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especifica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trafegar.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originando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ARP.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sz="2000" b="1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originando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ARP.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destinatário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ARP.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sz="2000" b="1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destinatário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ARP.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ARP</a:t>
            </a:r>
            <a:r>
              <a:rPr spc="-3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Campos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spc="-10" dirty="0"/>
              <a:t>Protocolo.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189" y="408939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Atividade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99" y="1535684"/>
            <a:ext cx="10313035" cy="183101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160"/>
              </a:spcBef>
            </a:pP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b="0" spc="4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(Transmission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Protocol),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b="0" spc="4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descrito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b="0" spc="4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793,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4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setembro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1981.</a:t>
            </a:r>
            <a:r>
              <a:rPr sz="2000" b="0" spc="4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sz="2000" b="0" spc="4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atualizações</a:t>
            </a:r>
            <a:r>
              <a:rPr sz="2000" b="0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RFCs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erratas.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Trata-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b="0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confiável</a:t>
            </a:r>
            <a:r>
              <a:rPr sz="2000" b="0" spc="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b="0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dados,</a:t>
            </a:r>
            <a:r>
              <a:rPr sz="2000" b="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garante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0" spc="-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  <a:r>
              <a:rPr sz="2000" b="0" spc="-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informações.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Dentre</a:t>
            </a:r>
            <a:r>
              <a:rPr sz="2000" b="0" spc="-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sz="2000" b="0" spc="-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pode-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b="0" spc="-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198" y="3523454"/>
            <a:ext cx="7255509" cy="165814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TCP/IP.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Tornou-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padrão.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ambientes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heterogêneos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UNIX,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Windows,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MAC...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89" y="408939"/>
            <a:ext cx="572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5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Benefícios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6080" y="2743200"/>
            <a:ext cx="3682378" cy="34090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800" y="1535684"/>
            <a:ext cx="8606001" cy="2122376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Padronização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adotado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fabricantes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Operacionais.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Interconectividade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similares.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Roteamento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diversas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tecnologias.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Ampla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robusto,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escalável,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multiplataforma,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cliente/servidor.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7171" y="3955735"/>
            <a:ext cx="4663258" cy="21965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5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Cabeçalho</a:t>
            </a:r>
            <a:r>
              <a:rPr spc="-55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spc="-10" dirty="0"/>
              <a:t>Protocolo.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082" y="1798421"/>
            <a:ext cx="6186101" cy="38033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189" y="5990335"/>
            <a:ext cx="2366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Fonte: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RFC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793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-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https://tools.ietf.org/html/rfc793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8998" y="1535684"/>
            <a:ext cx="10663401" cy="408496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responsável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informar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origem.</a:t>
            </a:r>
          </a:p>
          <a:p>
            <a:pPr marL="298450" marR="5080" indent="-285750" algn="just">
              <a:lnSpc>
                <a:spcPct val="147800"/>
              </a:lnSpc>
              <a:spcBef>
                <a:spcPts val="1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sz="2000" b="1" i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sz="2000" b="1" i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refere-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destino,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seja,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sz="20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TCP.</a:t>
            </a: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sz="2000" b="1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TCP.</a:t>
            </a:r>
          </a:p>
          <a:p>
            <a:pPr marL="298450" marR="5080" indent="-285750" algn="just">
              <a:lnSpc>
                <a:spcPct val="1478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  <a:r>
              <a:rPr sz="2000" b="1" i="1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2000" b="1" i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hosts,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sz="20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host1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sabe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sequência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enviado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host2.</a:t>
            </a:r>
          </a:p>
          <a:p>
            <a:pPr marL="298450" marR="5080" indent="-285750" algn="just">
              <a:lnSpc>
                <a:spcPct val="147800"/>
              </a:lnSpc>
              <a:spcBef>
                <a:spcPts val="1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b="1" i="1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2000" b="1" i="1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bits,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podendo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(0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decimal)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1111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(15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decimal).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dizer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quantas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linhas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cabeçalho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Campos</a:t>
            </a:r>
            <a:r>
              <a:rPr spc="-4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spc="-10" dirty="0"/>
              <a:t>Protocolo.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8999" y="1535684"/>
            <a:ext cx="9444201" cy="350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33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sz="2000" b="1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  <a:r>
              <a:rPr sz="2000" b="1" i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lados,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segmento,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confirme,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quem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enviou,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sabe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sequência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segmento.</a:t>
            </a: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PSH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sinaliza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questão.</a:t>
            </a: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RST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sz="2000" b="1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qualquer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entendida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sinalizada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RST.</a:t>
            </a: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synchronize</a:t>
            </a:r>
            <a:r>
              <a:rPr sz="20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conexão.</a:t>
            </a: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conexão.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Flags</a:t>
            </a:r>
            <a:r>
              <a:rPr spc="-40" dirty="0"/>
              <a:t> </a:t>
            </a:r>
            <a:r>
              <a:rPr spc="-25" dirty="0"/>
              <a:t>TCP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8999" y="1535684"/>
            <a:ext cx="8834601" cy="309725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Orientado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orientado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conexão.</a:t>
            </a: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Full-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duplex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trabalha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full-duplex.</a:t>
            </a: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Confiabilidade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confirma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recebidos.</a:t>
            </a:r>
          </a:p>
          <a:p>
            <a:pPr marL="298450" marR="5080" indent="-285750" algn="just">
              <a:lnSpc>
                <a:spcPct val="14890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Ordenação</a:t>
            </a:r>
            <a:r>
              <a:rPr sz="2000" b="1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b="1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segmentos</a:t>
            </a:r>
            <a:r>
              <a:rPr sz="2000" b="1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sequência,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garante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segmentos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sejam entregues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ordenada.</a:t>
            </a:r>
          </a:p>
          <a:p>
            <a:pPr marL="298450" marR="5080" indent="-285750" algn="just">
              <a:lnSpc>
                <a:spcPts val="331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Término</a:t>
            </a:r>
            <a:r>
              <a:rPr sz="2000" b="1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b="1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formalmente</a:t>
            </a:r>
            <a:r>
              <a:rPr sz="20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(FIN),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garante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dados transmitidos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entregues.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Características</a:t>
            </a:r>
            <a:r>
              <a:rPr spc="-80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spc="-25" dirty="0"/>
              <a:t>TCP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98" y="1535684"/>
            <a:ext cx="10587201" cy="904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  <a:spcBef>
                <a:spcPts val="100"/>
              </a:spcBef>
            </a:pP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b="0" spc="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000" b="0" spc="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</a:t>
            </a:r>
            <a:r>
              <a:rPr sz="2000" b="0" i="1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sz="2000" b="0" i="1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Protocol)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descrito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768,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agosto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1980.</a:t>
            </a:r>
            <a:r>
              <a:rPr sz="2000" b="0" spc="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Trata-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0" spc="3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b="0" spc="30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extremamente</a:t>
            </a:r>
            <a:r>
              <a:rPr sz="2000" b="0" spc="-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sz="2000" b="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0" spc="-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9" y="408939"/>
            <a:ext cx="670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UDP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111" y="2864485"/>
            <a:ext cx="3668809" cy="2259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8999" y="1535684"/>
            <a:ext cx="9596601" cy="2248821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sz="2000" b="1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responsável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informar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origem.</a:t>
            </a: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sz="2000" b="1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sz="2000" b="1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destino,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sempre,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deverá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existir.</a:t>
            </a: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2000" b="1" i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(cabeçalho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payload).</a:t>
            </a:r>
          </a:p>
          <a:p>
            <a:pPr marL="298450" marR="5080" indent="-285750" algn="just">
              <a:lnSpc>
                <a:spcPct val="14890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b="1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Checksum</a:t>
            </a:r>
            <a:r>
              <a:rPr sz="2000" b="1" i="1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campo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sz="2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(16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calculado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idêntica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checsum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TCP.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</a:t>
            </a:r>
            <a:r>
              <a:rPr spc="-2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Campos</a:t>
            </a:r>
            <a:r>
              <a:rPr spc="-20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spc="-10" dirty="0"/>
              <a:t>Protocolo.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913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Office Theme</vt:lpstr>
      <vt:lpstr>Apresentação do PowerPoint</vt:lpstr>
      <vt:lpstr>O TCP (Transmission Control Protocol), é descrito pela RFC 793, de setembro de 1981. Existem outras atualizações por outras RFCs e erratas. Trata-se de um protocolo confiável para transmissão de dados, porque garante a entrega das informações. Dentre alguns pontos pode-se listar:</vt:lpstr>
      <vt:lpstr>TCP – Benefícios</vt:lpstr>
      <vt:lpstr>TCP – Cabeçalho do Protocolo.</vt:lpstr>
      <vt:lpstr>TCP – Campos do Protocolo.</vt:lpstr>
      <vt:lpstr>Flags TCP</vt:lpstr>
      <vt:lpstr>Características do TCP</vt:lpstr>
      <vt:lpstr>O UDP (User Datagram Protocol), é descrito pela RFC 768, de agosto de 1980. Trata-se de um protocolo extremamente rápido e simples.</vt:lpstr>
      <vt:lpstr>UDP – Campos do Protocolo.</vt:lpstr>
      <vt:lpstr>Características do UDP</vt:lpstr>
      <vt:lpstr>TCP e UDP</vt:lpstr>
      <vt:lpstr>Ethernet</vt:lpstr>
      <vt:lpstr>ARP (IPv4)</vt:lpstr>
      <vt:lpstr>ARP – Campos do Protocolo.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Dias</cp:lastModifiedBy>
  <cp:revision>2</cp:revision>
  <dcterms:created xsi:type="dcterms:W3CDTF">2024-07-16T17:36:16Z</dcterms:created>
  <dcterms:modified xsi:type="dcterms:W3CDTF">2024-08-05T17:35:03Z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2021-03-25T00:00:00Z</vt:filetime>
  </property>
  <property fmtid="{D5CDD505-2E9C-101B-9397-08002B2CF9AE}" pid="3" name="LastSaved">
    <vt:filetime>2024-07-16T00:00:00Z</vt:filetime>
  </property>
  <property fmtid="{D5CDD505-2E9C-101B-9397-08002B2CF9AE}" pid="4" name="Producer">
    <vt:lpwstr>macOS Versão 11.2.3 (Compilação 20D91) Quartz PDFContext</vt:lpwstr>
  </property>
</Properties>
</file>