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5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26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4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8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7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7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A06A-BC8B-4DDD-A62F-65E25241DEE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2519DF-CCC5-46E6-9D0D-98E93AD9B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8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73" y="3117928"/>
            <a:ext cx="3429000" cy="3429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341605" y="1775995"/>
            <a:ext cx="7766936" cy="1646302"/>
          </a:xfrm>
        </p:spPr>
        <p:txBody>
          <a:bodyPr/>
          <a:lstStyle/>
          <a:p>
            <a:r>
              <a:rPr lang="en-US" b="1" u="sng" dirty="0" smtClean="0"/>
              <a:t>SMS SPAM DETECTION</a:t>
            </a:r>
            <a:endParaRPr lang="en-IN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1873" y="3382727"/>
            <a:ext cx="8596668" cy="4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Machine Learning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1873" y="3657047"/>
            <a:ext cx="8596668" cy="4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- Allan Sebastian Antony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913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6859"/>
            <a:ext cx="8596668" cy="70539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Importing Libraries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43325"/>
            <a:ext cx="8596668" cy="2200275"/>
          </a:xfrm>
        </p:spPr>
        <p:txBody>
          <a:bodyPr>
            <a:no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Essential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like `pandas`,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and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data processing, visualization, and machine learning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to divide data into training and testing sets to evaluate model performance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transforms text data into a numerical format for model processing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Naive Bayes classifier (`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on the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data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using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and `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for performance metrics.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2461" r="3362"/>
          <a:stretch/>
        </p:blipFill>
        <p:spPr>
          <a:xfrm>
            <a:off x="1200150" y="1269175"/>
            <a:ext cx="5353050" cy="20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346859"/>
            <a:ext cx="8596668" cy="70539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Importing Dataset(csv)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74" y="1319240"/>
            <a:ext cx="4562826" cy="27100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0209" y="4296319"/>
            <a:ext cx="8596668" cy="1018631"/>
          </a:xfrm>
        </p:spPr>
        <p:txBody>
          <a:bodyPr>
            <a:noAutofit/>
          </a:bodyPr>
          <a:lstStyle/>
          <a:p>
            <a:pPr lvl="0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CSV file and Displaying the first 5 rows using head() function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head() function in 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display the first 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of 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346859"/>
            <a:ext cx="8596668" cy="70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lgerian" panose="04020705040A02060702" pitchFamily="82" charset="0"/>
              </a:rPr>
              <a:t>Exploratory Data Analysis (EDA)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8784" y="1153069"/>
            <a:ext cx="8596668" cy="101863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is the process of analyzing and visualizing data to uncover patterns, anomalies, and key insights, guiding further analysis.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58" y="1871481"/>
            <a:ext cx="2729142" cy="215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99" y="1871481"/>
            <a:ext cx="3292273" cy="2159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11" y="4233320"/>
            <a:ext cx="4796113" cy="21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3" y="361893"/>
            <a:ext cx="8164064" cy="819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53" y="1499759"/>
            <a:ext cx="4729747" cy="34706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28318" y="4970392"/>
            <a:ext cx="4672582" cy="1018631"/>
          </a:xfrm>
        </p:spPr>
        <p:txBody>
          <a:bodyPr>
            <a:noAutofit/>
          </a:bodyPr>
          <a:lstStyle/>
          <a:p>
            <a:pPr lvl="0"/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plot representation of </a:t>
            </a:r>
            <a:r>
              <a:rPr lang="en-US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non-spam 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1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346859"/>
            <a:ext cx="8596668" cy="70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lgerian" panose="04020705040A02060702" pitchFamily="82" charset="0"/>
              </a:rPr>
              <a:t>Splitting data into test and train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0" y="1352432"/>
            <a:ext cx="7990416" cy="15277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2964378"/>
            <a:ext cx="8596668" cy="70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lgerian" panose="04020705040A02060702" pitchFamily="82" charset="0"/>
              </a:rPr>
              <a:t>Extracting and count vectorizing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0" y="3828753"/>
            <a:ext cx="5001323" cy="106694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5141842"/>
            <a:ext cx="7701533" cy="1018631"/>
          </a:xfrm>
        </p:spPr>
        <p:txBody>
          <a:bodyPr>
            <a:noAutofit/>
          </a:bodyPr>
          <a:lstStyle/>
          <a:p>
            <a:pPr lvl="0"/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Vectorizer 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way to both tokenize a collection of text documents and build a vocabulary of known words, but also to encode new documents using that vocabulary.</a:t>
            </a:r>
          </a:p>
        </p:txBody>
      </p:sp>
    </p:spTree>
    <p:extLst>
      <p:ext uri="{BB962C8B-B14F-4D97-AF65-F5344CB8AC3E}">
        <p14:creationId xmlns:p14="http://schemas.microsoft.com/office/powerpoint/2010/main" val="39728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346859"/>
            <a:ext cx="8596668" cy="705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lgerian" panose="04020705040A02060702" pitchFamily="82" charset="0"/>
              </a:rPr>
              <a:t>Modelling and training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5" t="7938" b="6240"/>
          <a:stretch/>
        </p:blipFill>
        <p:spPr>
          <a:xfrm>
            <a:off x="1060491" y="3037384"/>
            <a:ext cx="4248954" cy="10382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188967"/>
            <a:ext cx="7701533" cy="1018631"/>
          </a:xfrm>
        </p:spPr>
        <p:txBody>
          <a:bodyPr>
            <a:noAutofit/>
          </a:bodyPr>
          <a:lstStyle/>
          <a:p>
            <a:pPr lvl="0"/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is a specialized version of Naive Bayes that is designed more for text documents. Whereas simple naive Bayes would model a document as the presence and absence of particular words, multinomial naive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explicitly models the word counts and adjusts the underlying calculations to deal with in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classification technique based on Bayes' Theorem with an assumption of independence among predictors. In simple terms, a Naive Bayes classifier assumes that the presence of a particular feature in a class is unrelated to the presence of any other feature.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224468"/>
            <a:ext cx="8596668" cy="4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Accuracy Score 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32695"/>
            <a:ext cx="6533091" cy="86980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702504"/>
            <a:ext cx="7701533" cy="637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measures the proportion of correct predictions made by a model out of all predictions attempted.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4459" y="490668"/>
            <a:ext cx="8596668" cy="44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Confusion Matrix: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10" b="3159"/>
          <a:stretch/>
        </p:blipFill>
        <p:spPr>
          <a:xfrm>
            <a:off x="1147076" y="2121873"/>
            <a:ext cx="6644374" cy="117156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4" y="1188968"/>
            <a:ext cx="7701533" cy="858907"/>
          </a:xfrm>
        </p:spPr>
        <p:txBody>
          <a:bodyPr>
            <a:noAutofit/>
          </a:bodyPr>
          <a:lstStyle/>
          <a:p>
            <a:pPr lvl="0"/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a table that is often used to describe the performance of a classification model (or “classifier”) on a set of test data for which the true values are known. It allows the visualization of the performance of an algorithm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50" y="3293442"/>
            <a:ext cx="3930100" cy="31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415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Times New Roman</vt:lpstr>
      <vt:lpstr>Trebuchet MS</vt:lpstr>
      <vt:lpstr>Wingdings 3</vt:lpstr>
      <vt:lpstr>Facet</vt:lpstr>
      <vt:lpstr>SMS SPAM DETECTION</vt:lpstr>
      <vt:lpstr>Importing Libraries</vt:lpstr>
      <vt:lpstr>Importing Dataset(csv)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Libraries</dc:title>
  <dc:creator>ALLAN</dc:creator>
  <cp:lastModifiedBy>ALLAN</cp:lastModifiedBy>
  <cp:revision>9</cp:revision>
  <dcterms:created xsi:type="dcterms:W3CDTF">2024-06-18T05:16:17Z</dcterms:created>
  <dcterms:modified xsi:type="dcterms:W3CDTF">2024-06-18T07:00:30Z</dcterms:modified>
</cp:coreProperties>
</file>