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57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08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B4A0-D8C7-4D4D-A402-320555AF3381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C376-71C8-4851-B368-3603E7125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10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B4A0-D8C7-4D4D-A402-320555AF3381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C376-71C8-4851-B368-3603E7125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79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B4A0-D8C7-4D4D-A402-320555AF3381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C376-71C8-4851-B368-3603E7125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90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B4A0-D8C7-4D4D-A402-320555AF3381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C376-71C8-4851-B368-3603E7125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10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B4A0-D8C7-4D4D-A402-320555AF3381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C376-71C8-4851-B368-3603E7125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79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B4A0-D8C7-4D4D-A402-320555AF3381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C376-71C8-4851-B368-3603E7125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70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B4A0-D8C7-4D4D-A402-320555AF3381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C376-71C8-4851-B368-3603E7125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24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B4A0-D8C7-4D4D-A402-320555AF3381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C376-71C8-4851-B368-3603E7125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23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B4A0-D8C7-4D4D-A402-320555AF3381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C376-71C8-4851-B368-3603E7125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16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B4A0-D8C7-4D4D-A402-320555AF3381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C376-71C8-4851-B368-3603E7125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88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B4A0-D8C7-4D4D-A402-320555AF3381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C376-71C8-4851-B368-3603E7125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6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8B4A0-D8C7-4D4D-A402-320555AF3381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4C376-71C8-4851-B368-3603E7125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8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hteck 142"/>
          <p:cNvSpPr/>
          <p:nvPr/>
        </p:nvSpPr>
        <p:spPr>
          <a:xfrm>
            <a:off x="-180000" y="-180000"/>
            <a:ext cx="11365200" cy="79632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0" y="1788224"/>
            <a:ext cx="180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ls:Revision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0" y="2653607"/>
            <a:ext cx="1800000" cy="7666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dc:identifier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dc:creator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dc:description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prov:startedAtTime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4428000" y="3528282"/>
            <a:ext cx="180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ls:Label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428000" y="4231464"/>
            <a:ext cx="1800000" cy="189093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dc:identifier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dc:creator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dc:contributor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skos:prefLabel</a:t>
            </a:r>
            <a:endParaRPr lang="de-DE" sz="1000" dirty="0" smtClean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skos:altLabel</a:t>
            </a:r>
            <a:endParaRPr lang="de-DE" sz="1000" dirty="0" smtClean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skos:note</a:t>
            </a:r>
            <a:endParaRPr lang="de-DE" sz="1000" dirty="0" smtClean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skos:definition</a:t>
            </a:r>
            <a:endParaRPr lang="de-DE" sz="1000" dirty="0" smtClean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ls:preferredLabel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ls:hasContext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dc:created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dc:modified</a:t>
            </a:r>
            <a:endParaRPr lang="de-DE" sz="1000" dirty="0" smtClean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1800000" y="1814854"/>
            <a:ext cx="2628000" cy="1139629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42" idx="1"/>
            <a:endCxn id="28" idx="3"/>
          </p:cNvCxnSpPr>
          <p:nvPr/>
        </p:nvCxnSpPr>
        <p:spPr>
          <a:xfrm flipH="1" flipV="1">
            <a:off x="1800000" y="3036945"/>
            <a:ext cx="2628000" cy="2139984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V="1">
            <a:off x="6228000" y="3237393"/>
            <a:ext cx="2978261" cy="145205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28" idx="3"/>
          </p:cNvCxnSpPr>
          <p:nvPr/>
        </p:nvCxnSpPr>
        <p:spPr>
          <a:xfrm>
            <a:off x="1800000" y="3036945"/>
            <a:ext cx="7406261" cy="7733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>
            <a:off x="900000" y="3420282"/>
            <a:ext cx="0" cy="65194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6215293" y="5913877"/>
            <a:ext cx="1800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42" idx="2"/>
            <a:endCxn id="95" idx="0"/>
          </p:cNvCxnSpPr>
          <p:nvPr/>
        </p:nvCxnSpPr>
        <p:spPr>
          <a:xfrm>
            <a:off x="5328000" y="6122394"/>
            <a:ext cx="0" cy="1118991"/>
          </a:xfrm>
          <a:prstGeom prst="straightConnector1">
            <a:avLst/>
          </a:prstGeom>
          <a:ln w="15875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/>
          <p:cNvSpPr/>
          <p:nvPr/>
        </p:nvSpPr>
        <p:spPr>
          <a:xfrm>
            <a:off x="0" y="4068282"/>
            <a:ext cx="1800000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ls:RevisionType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8015293" y="5733856"/>
            <a:ext cx="1800000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ls:StatusType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4428000" y="7241385"/>
            <a:ext cx="1800000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rdf:Resource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90" name="Gerade Verbindung mit Pfeil 189"/>
          <p:cNvCxnSpPr/>
          <p:nvPr/>
        </p:nvCxnSpPr>
        <p:spPr>
          <a:xfrm>
            <a:off x="6228000" y="1847408"/>
            <a:ext cx="2978261" cy="665416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feld 193"/>
          <p:cNvSpPr txBox="1"/>
          <p:nvPr/>
        </p:nvSpPr>
        <p:spPr>
          <a:xfrm>
            <a:off x="6736744" y="2025154"/>
            <a:ext cx="190949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dct:creator</a:t>
            </a:r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,+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dct:contributor</a:t>
            </a:r>
            <a:endParaRPr lang="de-DE" sz="10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7" name="Textfeld 196"/>
          <p:cNvSpPr txBox="1"/>
          <p:nvPr/>
        </p:nvSpPr>
        <p:spPr>
          <a:xfrm>
            <a:off x="2496501" y="2207448"/>
            <a:ext cx="127951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skos:changeNote</a:t>
            </a:r>
            <a:endParaRPr lang="de-DE" sz="10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8" name="Textfeld 197"/>
          <p:cNvSpPr txBox="1"/>
          <p:nvPr/>
        </p:nvSpPr>
        <p:spPr>
          <a:xfrm>
            <a:off x="2474240" y="4004495"/>
            <a:ext cx="127951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skos:changeNote</a:t>
            </a:r>
            <a:endParaRPr lang="de-DE" sz="10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2" name="Textfeld 241"/>
          <p:cNvSpPr txBox="1"/>
          <p:nvPr/>
        </p:nvSpPr>
        <p:spPr>
          <a:xfrm>
            <a:off x="6424972" y="5790766"/>
            <a:ext cx="125066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ls:hasStatusType</a:t>
            </a: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4" name="Textfeld 243"/>
          <p:cNvSpPr txBox="1"/>
          <p:nvPr/>
        </p:nvSpPr>
        <p:spPr>
          <a:xfrm>
            <a:off x="4954340" y="6595482"/>
            <a:ext cx="74732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-relations</a:t>
            </a:r>
            <a:endParaRPr lang="de-DE" sz="10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" name="Textfeld 244"/>
          <p:cNvSpPr txBox="1"/>
          <p:nvPr/>
        </p:nvSpPr>
        <p:spPr>
          <a:xfrm>
            <a:off x="561606" y="3588544"/>
            <a:ext cx="67678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dct:type</a:t>
            </a: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2" name="Textfeld 251"/>
          <p:cNvSpPr txBox="1"/>
          <p:nvPr/>
        </p:nvSpPr>
        <p:spPr>
          <a:xfrm>
            <a:off x="3002505" y="2991171"/>
            <a:ext cx="10935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dct</a:t>
            </a:r>
            <a:r>
              <a:rPr lang="de-DE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dc:creator</a:t>
            </a: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77" name="Gerade Verbindung mit Pfeil 276"/>
          <p:cNvCxnSpPr/>
          <p:nvPr/>
        </p:nvCxnSpPr>
        <p:spPr>
          <a:xfrm>
            <a:off x="6227999" y="5301518"/>
            <a:ext cx="1440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feld 277"/>
          <p:cNvSpPr txBox="1"/>
          <p:nvPr/>
        </p:nvSpPr>
        <p:spPr>
          <a:xfrm>
            <a:off x="6463696" y="5178407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dct:licence</a:t>
            </a: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7667999" y="5121498"/>
            <a:ext cx="1800000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rdf:Resource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9396536" y="7317432"/>
            <a:ext cx="1663929" cy="36004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900" i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CC BY-SA</a:t>
            </a:r>
          </a:p>
          <a:p>
            <a:pPr algn="r"/>
            <a:r>
              <a:rPr lang="de-DE" sz="900" i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Florian Thiery </a:t>
            </a:r>
            <a:r>
              <a:rPr lang="de-DE" sz="900" i="1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M.Sc</a:t>
            </a:r>
            <a:r>
              <a:rPr lang="de-DE" sz="900" i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07/2016</a:t>
            </a:r>
            <a:endParaRPr lang="de-DE" sz="900" i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9206261" y="1482090"/>
            <a:ext cx="180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ls:Agent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9206261" y="2196751"/>
            <a:ext cx="1800000" cy="123137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dc:identifier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foaf:accountName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foaf:mbox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foaf:firstName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foaf:lastName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geo:lat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geo:lon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9206261" y="1847408"/>
            <a:ext cx="1800000" cy="360040"/>
          </a:xfrm>
          <a:prstGeom prst="rect">
            <a:avLst/>
          </a:prstGeom>
          <a:solidFill>
            <a:schemeClr val="bg2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foaf:Agent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0" y="2152784"/>
            <a:ext cx="1800000" cy="360040"/>
          </a:xfrm>
          <a:prstGeom prst="rect">
            <a:avLst/>
          </a:prstGeom>
          <a:solidFill>
            <a:schemeClr val="bg2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prov:Activity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prov:Modify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428000" y="0"/>
            <a:ext cx="180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ls:Vocabulary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428000" y="720282"/>
            <a:ext cx="1800000" cy="128224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dc:identifier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dc:creator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dc:contributor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dc:title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dct:description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dc:created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dc:modified</a:t>
            </a:r>
            <a:endParaRPr lang="de-DE" sz="1000" dirty="0" smtClean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9" name="Gerade Verbindung mit Pfeil 78"/>
          <p:cNvCxnSpPr>
            <a:endCxn id="92" idx="3"/>
          </p:cNvCxnSpPr>
          <p:nvPr/>
        </p:nvCxnSpPr>
        <p:spPr>
          <a:xfrm flipH="1">
            <a:off x="2670309" y="1195130"/>
            <a:ext cx="1757691" cy="532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/>
          <p:cNvSpPr/>
          <p:nvPr/>
        </p:nvSpPr>
        <p:spPr>
          <a:xfrm>
            <a:off x="870309" y="1020430"/>
            <a:ext cx="1800000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ls:ReleaseType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870309" y="584994"/>
            <a:ext cx="1800000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ls:StatusType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6" name="Textfeld 225"/>
          <p:cNvSpPr txBox="1"/>
          <p:nvPr/>
        </p:nvSpPr>
        <p:spPr>
          <a:xfrm>
            <a:off x="2907943" y="1072019"/>
            <a:ext cx="133882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s:hasReleaseType</a:t>
            </a: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7667998" y="584994"/>
            <a:ext cx="1799851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skos:Concept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55" name="Gerade Verbindung mit Pfeil 254"/>
          <p:cNvCxnSpPr>
            <a:endCxn id="254" idx="1"/>
          </p:cNvCxnSpPr>
          <p:nvPr/>
        </p:nvCxnSpPr>
        <p:spPr>
          <a:xfrm>
            <a:off x="6228000" y="764994"/>
            <a:ext cx="1439998" cy="20"/>
          </a:xfrm>
          <a:prstGeom prst="straightConnector1">
            <a:avLst/>
          </a:prstGeom>
          <a:ln w="15875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feld 257"/>
          <p:cNvSpPr txBox="1"/>
          <p:nvPr/>
        </p:nvSpPr>
        <p:spPr>
          <a:xfrm>
            <a:off x="6455681" y="641903"/>
            <a:ext cx="9012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dcat:theme</a:t>
            </a:r>
            <a:endParaRPr lang="de-DE" sz="10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74" name="Gerade Verbindung mit Pfeil 273"/>
          <p:cNvCxnSpPr>
            <a:endCxn id="276" idx="1"/>
          </p:cNvCxnSpPr>
          <p:nvPr/>
        </p:nvCxnSpPr>
        <p:spPr>
          <a:xfrm>
            <a:off x="6215293" y="1195131"/>
            <a:ext cx="1440000" cy="1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feld 274"/>
          <p:cNvSpPr txBox="1"/>
          <p:nvPr/>
        </p:nvSpPr>
        <p:spPr>
          <a:xfrm>
            <a:off x="6524789" y="1072020"/>
            <a:ext cx="885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dct:licence</a:t>
            </a: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655293" y="1017042"/>
            <a:ext cx="1800000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rdf:Resource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4428000" y="360242"/>
            <a:ext cx="1800000" cy="360040"/>
          </a:xfrm>
          <a:prstGeom prst="rect">
            <a:avLst/>
          </a:prstGeom>
          <a:solidFill>
            <a:schemeClr val="bg2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skos:ConceptScheme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 flipV="1">
            <a:off x="4860032" y="2025154"/>
            <a:ext cx="0" cy="1503128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5868144" y="2025154"/>
            <a:ext cx="0" cy="1503128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4428000" y="3888262"/>
            <a:ext cx="1800000" cy="360040"/>
          </a:xfrm>
          <a:prstGeom prst="rect">
            <a:avLst/>
          </a:prstGeom>
          <a:solidFill>
            <a:schemeClr val="bg2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skos:Concept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2220349" y="5819632"/>
            <a:ext cx="1800000" cy="178179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skos:related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skos:broader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skos:narrower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skos:closeMatch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skos:exactMatch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skos:relatedMatch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skos:narrowMatch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skos:broadMatch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rdfs:seeAlso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rdfs:isDefinedBy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owl:sameAs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6" name="Gerade Verbindung mit Pfeil 75"/>
          <p:cNvCxnSpPr>
            <a:stCxn id="244" idx="1"/>
            <a:endCxn id="73" idx="3"/>
          </p:cNvCxnSpPr>
          <p:nvPr/>
        </p:nvCxnSpPr>
        <p:spPr>
          <a:xfrm flipH="1" flipV="1">
            <a:off x="4020349" y="6710529"/>
            <a:ext cx="933991" cy="8064"/>
          </a:xfrm>
          <a:prstGeom prst="straightConnector1">
            <a:avLst/>
          </a:prstGeom>
          <a:ln w="15875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9206261" y="4508123"/>
            <a:ext cx="1800000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rdf:Resource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1" name="Gerade Verbindung mit Pfeil 120"/>
          <p:cNvCxnSpPr>
            <a:stCxn id="38" idx="2"/>
          </p:cNvCxnSpPr>
          <p:nvPr/>
        </p:nvCxnSpPr>
        <p:spPr>
          <a:xfrm>
            <a:off x="10106261" y="3428123"/>
            <a:ext cx="0" cy="108000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feld 227"/>
          <p:cNvSpPr txBox="1"/>
          <p:nvPr/>
        </p:nvSpPr>
        <p:spPr>
          <a:xfrm>
            <a:off x="4283698" y="2653607"/>
            <a:ext cx="114165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skos:inScheme</a:t>
            </a:r>
            <a:endParaRPr lang="de-DE" sz="10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9" name="Textfeld 228"/>
          <p:cNvSpPr txBox="1"/>
          <p:nvPr/>
        </p:nvSpPr>
        <p:spPr>
          <a:xfrm>
            <a:off x="5141022" y="2325171"/>
            <a:ext cx="145424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skos:hasTopConcept</a:t>
            </a: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6719189" y="3879076"/>
            <a:ext cx="190949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dct:creator</a:t>
            </a:r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,+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dct:contributor</a:t>
            </a:r>
            <a:endParaRPr lang="de-DE" sz="10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9561080" y="3631396"/>
            <a:ext cx="1090362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foaf:homepage</a:t>
            </a:r>
            <a:endParaRPr lang="de-DE" sz="1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de-DE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foaf:img</a:t>
            </a:r>
            <a:endParaRPr lang="de-DE" sz="1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0" name="Gerade Verbindung mit Pfeil 129"/>
          <p:cNvCxnSpPr>
            <a:endCxn id="93" idx="3"/>
          </p:cNvCxnSpPr>
          <p:nvPr/>
        </p:nvCxnSpPr>
        <p:spPr>
          <a:xfrm flipH="1">
            <a:off x="2670309" y="765014"/>
            <a:ext cx="17576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feld 226"/>
          <p:cNvSpPr txBox="1"/>
          <p:nvPr/>
        </p:nvSpPr>
        <p:spPr>
          <a:xfrm>
            <a:off x="2952024" y="657002"/>
            <a:ext cx="125066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ls:hasStatusType</a:t>
            </a: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44" name="Gruppieren 143"/>
          <p:cNvGrpSpPr/>
          <p:nvPr/>
        </p:nvGrpSpPr>
        <p:grpSpPr>
          <a:xfrm>
            <a:off x="0" y="6648303"/>
            <a:ext cx="1440002" cy="953122"/>
            <a:chOff x="-2196754" y="-953122"/>
            <a:chExt cx="1440002" cy="953122"/>
          </a:xfrm>
        </p:grpSpPr>
        <p:sp>
          <p:nvSpPr>
            <p:cNvPr id="145" name="Rechteck 144"/>
            <p:cNvSpPr/>
            <p:nvPr/>
          </p:nvSpPr>
          <p:spPr>
            <a:xfrm>
              <a:off x="-2196752" y="-953122"/>
              <a:ext cx="1440000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Class</a:t>
              </a:r>
              <a:endPara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6" name="Rechteck 145"/>
            <p:cNvSpPr/>
            <p:nvPr/>
          </p:nvSpPr>
          <p:spPr>
            <a:xfrm>
              <a:off x="-2196754" y="-584732"/>
              <a:ext cx="1440000" cy="5847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0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</a:t>
              </a:r>
              <a:r>
                <a:rPr lang="de-DE" sz="1000" dirty="0" err="1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required</a:t>
              </a:r>
              <a:endPara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de-DE" sz="10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-optional</a:t>
              </a:r>
            </a:p>
            <a:p>
              <a:r>
                <a:rPr lang="de-DE" sz="1000" dirty="0" smtClean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multiple</a:t>
              </a:r>
            </a:p>
          </p:txBody>
        </p:sp>
        <p:cxnSp>
          <p:nvCxnSpPr>
            <p:cNvPr id="147" name="Gerade Verbindung mit Pfeil 146"/>
            <p:cNvCxnSpPr/>
            <p:nvPr/>
          </p:nvCxnSpPr>
          <p:spPr>
            <a:xfrm>
              <a:off x="-1296753" y="-440818"/>
              <a:ext cx="46811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rade Verbindung mit Pfeil 147"/>
            <p:cNvCxnSpPr/>
            <p:nvPr/>
          </p:nvCxnSpPr>
          <p:spPr>
            <a:xfrm>
              <a:off x="-1296752" y="-292366"/>
              <a:ext cx="46811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mit Pfeil 148"/>
            <p:cNvCxnSpPr/>
            <p:nvPr/>
          </p:nvCxnSpPr>
          <p:spPr>
            <a:xfrm>
              <a:off x="-1296000" y="-144000"/>
              <a:ext cx="468113" cy="0"/>
            </a:xfrm>
            <a:prstGeom prst="straightConnector1">
              <a:avLst/>
            </a:prstGeom>
            <a:ln w="15875">
              <a:solidFill>
                <a:schemeClr val="accent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871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hteck 252"/>
          <p:cNvSpPr/>
          <p:nvPr/>
        </p:nvSpPr>
        <p:spPr>
          <a:xfrm>
            <a:off x="-410038" y="-1352332"/>
            <a:ext cx="11160440" cy="97092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400150" y="2707799"/>
            <a:ext cx="180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Revision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95536" y="3067838"/>
            <a:ext cx="1800000" cy="79320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creator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</a:t>
            </a: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4570113" y="3986342"/>
            <a:ext cx="180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Label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551325" y="4346381"/>
            <a:ext cx="1800000" cy="227615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Vocab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Creator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Contributor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License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prefLabel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altLabel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</a:t>
            </a: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Definition</a:t>
            </a: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preferredLabel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statusType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Context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Created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modified</a:t>
            </a:r>
            <a:endParaRPr lang="de-DE" sz="1000" dirty="0" smtClean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5" name="Gerade Verbindung mit Pfeil 14"/>
          <p:cNvCxnSpPr>
            <a:stCxn id="7" idx="1"/>
            <a:endCxn id="27" idx="3"/>
          </p:cNvCxnSpPr>
          <p:nvPr/>
        </p:nvCxnSpPr>
        <p:spPr>
          <a:xfrm flipH="1">
            <a:off x="2200150" y="1582940"/>
            <a:ext cx="2502975" cy="1304879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42" idx="1"/>
            <a:endCxn id="28" idx="3"/>
          </p:cNvCxnSpPr>
          <p:nvPr/>
        </p:nvCxnSpPr>
        <p:spPr>
          <a:xfrm flipH="1" flipV="1">
            <a:off x="2195536" y="3464443"/>
            <a:ext cx="2355789" cy="2020016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42" idx="3"/>
          </p:cNvCxnSpPr>
          <p:nvPr/>
        </p:nvCxnSpPr>
        <p:spPr>
          <a:xfrm flipV="1">
            <a:off x="6351325" y="3319801"/>
            <a:ext cx="2365535" cy="2164658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28" idx="3"/>
            <a:endCxn id="38" idx="1"/>
          </p:cNvCxnSpPr>
          <p:nvPr/>
        </p:nvCxnSpPr>
        <p:spPr>
          <a:xfrm flipV="1">
            <a:off x="2195536" y="3373997"/>
            <a:ext cx="6549155" cy="9044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mit Pfeil 189"/>
          <p:cNvCxnSpPr/>
          <p:nvPr/>
        </p:nvCxnSpPr>
        <p:spPr>
          <a:xfrm>
            <a:off x="6516216" y="1790718"/>
            <a:ext cx="2228474" cy="1096935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hteck 302"/>
          <p:cNvSpPr/>
          <p:nvPr/>
        </p:nvSpPr>
        <p:spPr>
          <a:xfrm>
            <a:off x="8812727" y="7977582"/>
            <a:ext cx="1663929" cy="36004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900" i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CC BY-SA</a:t>
            </a:r>
          </a:p>
          <a:p>
            <a:pPr algn="r"/>
            <a:r>
              <a:rPr lang="de-DE" sz="900" i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Florian Thiery </a:t>
            </a:r>
            <a:r>
              <a:rPr lang="de-DE" sz="900" i="1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M.Sc</a:t>
            </a:r>
            <a:r>
              <a:rPr lang="de-DE" sz="900" i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07/2016</a:t>
            </a:r>
            <a:endParaRPr lang="de-DE" sz="900" i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8744691" y="2258154"/>
            <a:ext cx="180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Agent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8744691" y="2617200"/>
            <a:ext cx="1800000" cy="151359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Email</a:t>
            </a: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Firstname</a:t>
            </a: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Lastname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Homepage</a:t>
            </a: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Img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lon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703125" y="188640"/>
            <a:ext cx="180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Vocabulary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703125" y="548680"/>
            <a:ext cx="1800000" cy="20685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topConcept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Creator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Contributor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License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Description</a:t>
            </a: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releaseType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statusType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Theme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Created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modified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 flipH="1" flipV="1">
            <a:off x="5119958" y="2618194"/>
            <a:ext cx="2" cy="1368148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>
            <a:off x="1319944" y="4840743"/>
            <a:ext cx="1800000" cy="178179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related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broader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narrower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closeMatch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exactMatch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relatedMatch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narrowMatch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broadMatch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seeAlso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isDefinedBy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sameAs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6" name="Gerade Verbindung mit Pfeil 75"/>
          <p:cNvCxnSpPr>
            <a:endCxn id="73" idx="3"/>
          </p:cNvCxnSpPr>
          <p:nvPr/>
        </p:nvCxnSpPr>
        <p:spPr>
          <a:xfrm flipH="1">
            <a:off x="3119944" y="5731640"/>
            <a:ext cx="1431381" cy="0"/>
          </a:xfrm>
          <a:prstGeom prst="straightConnector1">
            <a:avLst/>
          </a:prstGeom>
          <a:ln w="15875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0" y="883080"/>
            <a:ext cx="1547664" cy="637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JSON </a:t>
            </a:r>
            <a:r>
              <a:rPr lang="de-DE" dirty="0" err="1" smtClean="0"/>
              <a:t>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612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hteck 166"/>
          <p:cNvSpPr/>
          <p:nvPr/>
        </p:nvSpPr>
        <p:spPr>
          <a:xfrm>
            <a:off x="792000" y="1080000"/>
            <a:ext cx="7560000" cy="4680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1" name="Gruppieren 130"/>
          <p:cNvGrpSpPr/>
          <p:nvPr/>
        </p:nvGrpSpPr>
        <p:grpSpPr>
          <a:xfrm>
            <a:off x="972000" y="1269000"/>
            <a:ext cx="7200000" cy="4320000"/>
            <a:chOff x="0" y="1440000"/>
            <a:chExt cx="7200000" cy="4320000"/>
          </a:xfrm>
        </p:grpSpPr>
        <p:sp>
          <p:nvSpPr>
            <p:cNvPr id="6" name="Rechteck 5"/>
            <p:cNvSpPr/>
            <p:nvPr/>
          </p:nvSpPr>
          <p:spPr>
            <a:xfrm>
              <a:off x="2700000" y="1440000"/>
              <a:ext cx="180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err="1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ls:Vocabulary</a:t>
              </a:r>
              <a:endParaRPr lang="de-DE" sz="16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0" y="3240000"/>
              <a:ext cx="180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err="1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ls:Revision</a:t>
              </a:r>
              <a:endParaRPr lang="de-DE" sz="16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Rechteck 35"/>
            <p:cNvSpPr/>
            <p:nvPr/>
          </p:nvSpPr>
          <p:spPr>
            <a:xfrm>
              <a:off x="5400000" y="3240000"/>
              <a:ext cx="180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err="1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ls:Agent</a:t>
              </a:r>
              <a:endParaRPr lang="de-DE" sz="16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2699992" y="5040000"/>
              <a:ext cx="180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err="1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ls:Label</a:t>
              </a:r>
              <a:endParaRPr lang="de-DE" sz="16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65" name="Gerade Verbindung mit Pfeil 64"/>
            <p:cNvCxnSpPr>
              <a:stCxn id="27" idx="3"/>
              <a:endCxn id="36" idx="1"/>
            </p:cNvCxnSpPr>
            <p:nvPr/>
          </p:nvCxnSpPr>
          <p:spPr>
            <a:xfrm>
              <a:off x="1800000" y="3600000"/>
              <a:ext cx="36000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/>
            <p:cNvCxnSpPr>
              <a:stCxn id="39" idx="3"/>
              <a:endCxn id="36" idx="2"/>
            </p:cNvCxnSpPr>
            <p:nvPr/>
          </p:nvCxnSpPr>
          <p:spPr>
            <a:xfrm flipV="1">
              <a:off x="4499992" y="3960000"/>
              <a:ext cx="1800008" cy="14400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mit Pfeil 77"/>
            <p:cNvCxnSpPr>
              <a:stCxn id="6" idx="3"/>
              <a:endCxn id="36" idx="0"/>
            </p:cNvCxnSpPr>
            <p:nvPr/>
          </p:nvCxnSpPr>
          <p:spPr>
            <a:xfrm>
              <a:off x="4500000" y="1800000"/>
              <a:ext cx="1800000" cy="14400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81"/>
            <p:cNvCxnSpPr>
              <a:stCxn id="6" idx="1"/>
              <a:endCxn id="27" idx="0"/>
            </p:cNvCxnSpPr>
            <p:nvPr/>
          </p:nvCxnSpPr>
          <p:spPr>
            <a:xfrm flipH="1">
              <a:off x="900000" y="1800000"/>
              <a:ext cx="1800000" cy="14400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stCxn id="39" idx="0"/>
              <a:endCxn id="6" idx="2"/>
            </p:cNvCxnSpPr>
            <p:nvPr/>
          </p:nvCxnSpPr>
          <p:spPr>
            <a:xfrm flipV="1">
              <a:off x="3599992" y="2160000"/>
              <a:ext cx="8" cy="28800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/>
            <p:cNvCxnSpPr>
              <a:stCxn id="39" idx="1"/>
              <a:endCxn id="27" idx="2"/>
            </p:cNvCxnSpPr>
            <p:nvPr/>
          </p:nvCxnSpPr>
          <p:spPr>
            <a:xfrm flipH="1" flipV="1">
              <a:off x="900000" y="3960000"/>
              <a:ext cx="1799992" cy="14400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Rechteck 167"/>
          <p:cNvSpPr/>
          <p:nvPr/>
        </p:nvSpPr>
        <p:spPr>
          <a:xfrm>
            <a:off x="6588224" y="5301208"/>
            <a:ext cx="1663929" cy="36004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900" i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CC BY-SA</a:t>
            </a:r>
          </a:p>
          <a:p>
            <a:pPr algn="r"/>
            <a:r>
              <a:rPr lang="de-DE" sz="900" i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Florian Thiery </a:t>
            </a:r>
            <a:r>
              <a:rPr lang="de-DE" sz="900" i="1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M.Sc</a:t>
            </a:r>
            <a:r>
              <a:rPr lang="de-DE" sz="900" i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07/2016</a:t>
            </a:r>
            <a:endParaRPr lang="de-DE" sz="900" i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42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hteck 252"/>
          <p:cNvSpPr/>
          <p:nvPr/>
        </p:nvSpPr>
        <p:spPr>
          <a:xfrm>
            <a:off x="-540568" y="-1246293"/>
            <a:ext cx="11160440" cy="97092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012160" y="914645"/>
            <a:ext cx="180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ls:Vocabulary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012160" y="1274686"/>
            <a:ext cx="1800000" cy="91077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dc:identifier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dc:title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dct:description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dc:created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dc:modified</a:t>
            </a:r>
            <a:endParaRPr lang="de-DE" sz="1000" dirty="0" smtClean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926292" y="2559178"/>
            <a:ext cx="180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ls:Revision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2926292" y="2919217"/>
            <a:ext cx="1800000" cy="612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dc:identifier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dc:description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prov:startedAtTime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-178305" y="2559178"/>
            <a:ext cx="180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ls:Agent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-178305" y="2919217"/>
            <a:ext cx="1800000" cy="151359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dc:identifier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foaf:accountName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foaf:mbox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foaf:firstName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foaf:lastName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foaf:homepage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foaf:img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geo:lat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geo:lon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6012160" y="3801488"/>
            <a:ext cx="180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ls:Label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6012160" y="4161527"/>
            <a:ext cx="1800000" cy="1656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dc:identifier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skos:prefLabel</a:t>
            </a:r>
            <a:endParaRPr lang="de-DE" sz="1000" dirty="0" smtClean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skos:altLabel</a:t>
            </a:r>
            <a:endParaRPr lang="de-DE" sz="1000" dirty="0" smtClean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skos:note</a:t>
            </a:r>
            <a:endParaRPr lang="de-DE" sz="1000" dirty="0" smtClean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skos:definition</a:t>
            </a:r>
            <a:endParaRPr lang="de-DE" sz="1000" dirty="0" smtClean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ls:preferredLabel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ls:hasContext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dc:created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dc:modified</a:t>
            </a:r>
            <a:endParaRPr lang="de-DE" sz="1000" dirty="0" smtClean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5" name="Gerade Verbindung mit Pfeil 14"/>
          <p:cNvCxnSpPr>
            <a:stCxn id="7" idx="1"/>
          </p:cNvCxnSpPr>
          <p:nvPr/>
        </p:nvCxnSpPr>
        <p:spPr>
          <a:xfrm flipH="1">
            <a:off x="4726292" y="1730074"/>
            <a:ext cx="1285868" cy="1469856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42" idx="1"/>
            <a:endCxn id="28" idx="3"/>
          </p:cNvCxnSpPr>
          <p:nvPr/>
        </p:nvCxnSpPr>
        <p:spPr>
          <a:xfrm flipH="1" flipV="1">
            <a:off x="4726292" y="3225217"/>
            <a:ext cx="1285868" cy="176431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H="1" flipV="1">
            <a:off x="1623918" y="3981508"/>
            <a:ext cx="4388242" cy="138740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H="1">
            <a:off x="2627784" y="1408475"/>
            <a:ext cx="3384376" cy="0"/>
          </a:xfrm>
          <a:prstGeom prst="straightConnector1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27" idx="1"/>
            <a:endCxn id="36" idx="3"/>
          </p:cNvCxnSpPr>
          <p:nvPr/>
        </p:nvCxnSpPr>
        <p:spPr>
          <a:xfrm flipH="1">
            <a:off x="1621695" y="2739198"/>
            <a:ext cx="130459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27" idx="0"/>
            <a:endCxn id="87" idx="2"/>
          </p:cNvCxnSpPr>
          <p:nvPr/>
        </p:nvCxnSpPr>
        <p:spPr>
          <a:xfrm flipV="1">
            <a:off x="3826292" y="2006664"/>
            <a:ext cx="0" cy="5525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/>
          <p:nvPr/>
        </p:nvCxnSpPr>
        <p:spPr>
          <a:xfrm flipV="1">
            <a:off x="7689273" y="374645"/>
            <a:ext cx="0" cy="540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/>
          <p:nvPr/>
        </p:nvCxnSpPr>
        <p:spPr>
          <a:xfrm flipH="1" flipV="1">
            <a:off x="6154986" y="374645"/>
            <a:ext cx="1" cy="540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endCxn id="94" idx="0"/>
          </p:cNvCxnSpPr>
          <p:nvPr/>
        </p:nvCxnSpPr>
        <p:spPr>
          <a:xfrm flipH="1">
            <a:off x="7654597" y="5825833"/>
            <a:ext cx="31948" cy="128915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6152256" y="5825833"/>
            <a:ext cx="2731" cy="1302395"/>
          </a:xfrm>
          <a:prstGeom prst="straightConnector1">
            <a:avLst/>
          </a:prstGeom>
          <a:ln w="15875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/>
          <p:cNvSpPr/>
          <p:nvPr/>
        </p:nvSpPr>
        <p:spPr>
          <a:xfrm>
            <a:off x="3250278" y="1646624"/>
            <a:ext cx="1152028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ls:RevisionType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5578973" y="14605"/>
            <a:ext cx="1152028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ls:ReleaseType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7113259" y="14605"/>
            <a:ext cx="1152028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ls:StatusType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7078583" y="7114984"/>
            <a:ext cx="1152028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ls:StatusType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648251" y="7128228"/>
            <a:ext cx="1008011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rdf:Resource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82" name="Gerade Verbindung mit Pfeil 181"/>
          <p:cNvCxnSpPr/>
          <p:nvPr/>
        </p:nvCxnSpPr>
        <p:spPr>
          <a:xfrm>
            <a:off x="2627784" y="1408475"/>
            <a:ext cx="0" cy="2267539"/>
          </a:xfrm>
          <a:prstGeom prst="straightConnector1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mit Pfeil 189"/>
          <p:cNvCxnSpPr>
            <a:endCxn id="38" idx="3"/>
          </p:cNvCxnSpPr>
          <p:nvPr/>
        </p:nvCxnSpPr>
        <p:spPr>
          <a:xfrm flipH="1">
            <a:off x="1621695" y="3676014"/>
            <a:ext cx="1006089" cy="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feld 193"/>
          <p:cNvSpPr txBox="1"/>
          <p:nvPr/>
        </p:nvSpPr>
        <p:spPr>
          <a:xfrm>
            <a:off x="3327332" y="1285364"/>
            <a:ext cx="214994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dct</a:t>
            </a:r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dc:creator</a:t>
            </a:r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dct</a:t>
            </a:r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dc:contributor</a:t>
            </a:r>
            <a:endParaRPr lang="de-DE" sz="10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5" name="Textfeld 194"/>
          <p:cNvSpPr txBox="1"/>
          <p:nvPr/>
        </p:nvSpPr>
        <p:spPr>
          <a:xfrm>
            <a:off x="2929642" y="4630100"/>
            <a:ext cx="214994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dct</a:t>
            </a:r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dc:creator</a:t>
            </a:r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dct</a:t>
            </a:r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dc:contributor</a:t>
            </a:r>
            <a:endParaRPr lang="de-DE" sz="10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7" name="Textfeld 196"/>
          <p:cNvSpPr txBox="1"/>
          <p:nvPr/>
        </p:nvSpPr>
        <p:spPr>
          <a:xfrm>
            <a:off x="4761527" y="2523856"/>
            <a:ext cx="121539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skos:changeNote</a:t>
            </a:r>
            <a:endParaRPr lang="de-DE" sz="10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8" name="Textfeld 197"/>
          <p:cNvSpPr txBox="1"/>
          <p:nvPr/>
        </p:nvSpPr>
        <p:spPr>
          <a:xfrm>
            <a:off x="4630784" y="3794287"/>
            <a:ext cx="121539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skos:changeNote</a:t>
            </a:r>
            <a:endParaRPr lang="de-DE" sz="10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6" name="Textfeld 225"/>
          <p:cNvSpPr txBox="1"/>
          <p:nvPr/>
        </p:nvSpPr>
        <p:spPr>
          <a:xfrm>
            <a:off x="5504808" y="521533"/>
            <a:ext cx="130035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ls:hasReleaseType</a:t>
            </a: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7" name="Textfeld 226"/>
          <p:cNvSpPr txBox="1"/>
          <p:nvPr/>
        </p:nvSpPr>
        <p:spPr>
          <a:xfrm>
            <a:off x="7083177" y="521534"/>
            <a:ext cx="12121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ls:hasStatusType</a:t>
            </a: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8" name="Textfeld 227"/>
          <p:cNvSpPr txBox="1"/>
          <p:nvPr/>
        </p:nvSpPr>
        <p:spPr>
          <a:xfrm>
            <a:off x="5890224" y="3351585"/>
            <a:ext cx="107753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skos:inScheme</a:t>
            </a:r>
            <a:endParaRPr lang="de-DE" sz="10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9" name="Textfeld 228"/>
          <p:cNvSpPr txBox="1"/>
          <p:nvPr/>
        </p:nvSpPr>
        <p:spPr>
          <a:xfrm>
            <a:off x="6818045" y="3033037"/>
            <a:ext cx="141256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skos:hasTopConcept</a:t>
            </a: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2" name="Textfeld 241"/>
          <p:cNvSpPr txBox="1"/>
          <p:nvPr/>
        </p:nvSpPr>
        <p:spPr>
          <a:xfrm>
            <a:off x="7080446" y="6321355"/>
            <a:ext cx="12121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ls:hasStatusType</a:t>
            </a: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4" name="Textfeld 243"/>
          <p:cNvSpPr txBox="1"/>
          <p:nvPr/>
        </p:nvSpPr>
        <p:spPr>
          <a:xfrm>
            <a:off x="5706787" y="6567576"/>
            <a:ext cx="89640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  <a:endParaRPr lang="de-DE" sz="10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" name="Textfeld 244"/>
          <p:cNvSpPr txBox="1"/>
          <p:nvPr/>
        </p:nvSpPr>
        <p:spPr>
          <a:xfrm>
            <a:off x="3487898" y="2212803"/>
            <a:ext cx="67678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dct:type</a:t>
            </a: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2" name="Textfeld 251"/>
          <p:cNvSpPr txBox="1"/>
          <p:nvPr/>
        </p:nvSpPr>
        <p:spPr>
          <a:xfrm>
            <a:off x="1797289" y="2616087"/>
            <a:ext cx="10198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dct</a:t>
            </a:r>
            <a:r>
              <a:rPr lang="de-DE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dc:creator</a:t>
            </a: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9108504" y="1408475"/>
            <a:ext cx="1152028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skos:Concept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55" name="Gerade Verbindung mit Pfeil 254"/>
          <p:cNvCxnSpPr/>
          <p:nvPr/>
        </p:nvCxnSpPr>
        <p:spPr>
          <a:xfrm>
            <a:off x="7820005" y="1579192"/>
            <a:ext cx="1288499" cy="0"/>
          </a:xfrm>
          <a:prstGeom prst="straightConnector1">
            <a:avLst/>
          </a:prstGeom>
          <a:ln w="15875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feld 257"/>
          <p:cNvSpPr txBox="1"/>
          <p:nvPr/>
        </p:nvSpPr>
        <p:spPr>
          <a:xfrm>
            <a:off x="8030567" y="1465385"/>
            <a:ext cx="85953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dcat:theme</a:t>
            </a:r>
            <a:endParaRPr lang="de-DE" sz="10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74" name="Gerade Verbindung mit Pfeil 273"/>
          <p:cNvCxnSpPr>
            <a:endCxn id="276" idx="1"/>
          </p:cNvCxnSpPr>
          <p:nvPr/>
        </p:nvCxnSpPr>
        <p:spPr>
          <a:xfrm>
            <a:off x="7812160" y="2069873"/>
            <a:ext cx="130418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feld 274"/>
          <p:cNvSpPr txBox="1"/>
          <p:nvPr/>
        </p:nvSpPr>
        <p:spPr>
          <a:xfrm>
            <a:off x="8066613" y="1939240"/>
            <a:ext cx="8258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dct:licence</a:t>
            </a: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9116349" y="1889853"/>
            <a:ext cx="1152028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rdf:Resource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77" name="Gerade Verbindung mit Pfeil 276"/>
          <p:cNvCxnSpPr/>
          <p:nvPr/>
        </p:nvCxnSpPr>
        <p:spPr>
          <a:xfrm flipV="1">
            <a:off x="7820005" y="5144381"/>
            <a:ext cx="129634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feld 277"/>
          <p:cNvSpPr txBox="1"/>
          <p:nvPr/>
        </p:nvSpPr>
        <p:spPr>
          <a:xfrm>
            <a:off x="8072075" y="5029780"/>
            <a:ext cx="8258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dct:licence</a:t>
            </a: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9113966" y="4964361"/>
            <a:ext cx="1152028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rdf:Resource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32" name="Gruppieren 231"/>
          <p:cNvGrpSpPr/>
          <p:nvPr/>
        </p:nvGrpSpPr>
        <p:grpSpPr>
          <a:xfrm>
            <a:off x="3734535" y="7024460"/>
            <a:ext cx="1440002" cy="953122"/>
            <a:chOff x="-2196754" y="-953122"/>
            <a:chExt cx="1440002" cy="953122"/>
          </a:xfrm>
        </p:grpSpPr>
        <p:sp>
          <p:nvSpPr>
            <p:cNvPr id="292" name="Rechteck 291"/>
            <p:cNvSpPr/>
            <p:nvPr/>
          </p:nvSpPr>
          <p:spPr>
            <a:xfrm>
              <a:off x="-2196752" y="-953122"/>
              <a:ext cx="1440000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Class</a:t>
              </a:r>
              <a:endPara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3" name="Rechteck 292"/>
            <p:cNvSpPr/>
            <p:nvPr/>
          </p:nvSpPr>
          <p:spPr>
            <a:xfrm>
              <a:off x="-2196754" y="-584732"/>
              <a:ext cx="1440000" cy="5847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0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</a:t>
              </a:r>
              <a:r>
                <a:rPr lang="de-DE" sz="1000" dirty="0" err="1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required</a:t>
              </a:r>
              <a:endPara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de-DE" sz="10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-optional</a:t>
              </a:r>
            </a:p>
            <a:p>
              <a:r>
                <a:rPr lang="de-DE" sz="1000" dirty="0" smtClean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multiple</a:t>
              </a:r>
            </a:p>
          </p:txBody>
        </p:sp>
        <p:cxnSp>
          <p:nvCxnSpPr>
            <p:cNvPr id="294" name="Gerade Verbindung mit Pfeil 293"/>
            <p:cNvCxnSpPr/>
            <p:nvPr/>
          </p:nvCxnSpPr>
          <p:spPr>
            <a:xfrm>
              <a:off x="-1296753" y="-440818"/>
              <a:ext cx="46811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Gerade Verbindung mit Pfeil 296"/>
            <p:cNvCxnSpPr/>
            <p:nvPr/>
          </p:nvCxnSpPr>
          <p:spPr>
            <a:xfrm>
              <a:off x="-1296752" y="-292366"/>
              <a:ext cx="46811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Gerade Verbindung mit Pfeil 300"/>
            <p:cNvCxnSpPr/>
            <p:nvPr/>
          </p:nvCxnSpPr>
          <p:spPr>
            <a:xfrm>
              <a:off x="-1296000" y="-144000"/>
              <a:ext cx="468113" cy="0"/>
            </a:xfrm>
            <a:prstGeom prst="straightConnector1">
              <a:avLst/>
            </a:prstGeom>
            <a:ln w="15875">
              <a:solidFill>
                <a:schemeClr val="accent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2" name="Rechteck 301"/>
          <p:cNvSpPr/>
          <p:nvPr/>
        </p:nvSpPr>
        <p:spPr>
          <a:xfrm>
            <a:off x="-178306" y="6324413"/>
            <a:ext cx="3842123" cy="16531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prefix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&lt;http://labeling.i3mainz.hs-mainz.de/vocab#&gt;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prefix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dct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&lt;http://purl.org/dc/terms/&gt;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prefix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 &lt;http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://purl.org/dc/elements/1.1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</a:p>
          <a:p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prefix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rdfs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&lt;http://www.w3.org/2000/01/rdf-schema#&gt;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prefix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&lt;http://www.w3.org/2004/02/skos/core#&gt;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prefix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dcat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 &lt;http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://www.w3.org/ns/dcat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#&gt;</a:t>
            </a:r>
          </a:p>
          <a:p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prefix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&lt;http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://www.w3.org/ns/prov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#&gt;</a:t>
            </a:r>
          </a:p>
          <a:p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prefix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foaf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&lt;http://xmlns.com/foaf/0.1/&gt;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prefix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owl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&lt;http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://www.w3.org/2002/07/owl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#&gt;</a:t>
            </a: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prefix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rdf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&lt;http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://www.w3.org/1999/02/22-rdf-syntax-ns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#&gt;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8812727" y="7977582"/>
            <a:ext cx="1663929" cy="36004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900" i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CC BY-SA</a:t>
            </a:r>
          </a:p>
          <a:p>
            <a:pPr algn="r"/>
            <a:r>
              <a:rPr lang="de-DE" sz="900" i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Florian Thiery </a:t>
            </a:r>
            <a:r>
              <a:rPr lang="de-DE" sz="900" i="1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M.Sc</a:t>
            </a:r>
            <a:r>
              <a:rPr lang="de-DE" sz="900" i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07/2016</a:t>
            </a:r>
            <a:endParaRPr lang="de-DE" sz="900" i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-178306" y="2199138"/>
            <a:ext cx="180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foaf:Agent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2926292" y="3531217"/>
            <a:ext cx="180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prov:Activity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prov:Modify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012160" y="2185462"/>
            <a:ext cx="180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skos:ConceptScheme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 flipH="1" flipV="1">
            <a:off x="6428993" y="2305434"/>
            <a:ext cx="2" cy="1488855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7524328" y="2335913"/>
            <a:ext cx="0" cy="1465575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6012160" y="5817527"/>
            <a:ext cx="180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skos:Concept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702953" y="4965803"/>
            <a:ext cx="1800000" cy="178179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skos:related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skos:broader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skos:narrower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skos:closeMatch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skos:exactMatch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skos:relatedMatch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skos:narrowMatch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skos:broadMatch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rdfs:seeAlso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rdfs:isDefinedBy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owl:sameAs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6" name="Gerade Verbindung mit Pfeil 75"/>
          <p:cNvCxnSpPr>
            <a:stCxn id="244" idx="1"/>
            <a:endCxn id="73" idx="3"/>
          </p:cNvCxnSpPr>
          <p:nvPr/>
        </p:nvCxnSpPr>
        <p:spPr>
          <a:xfrm flipH="1" flipV="1">
            <a:off x="5502953" y="5856700"/>
            <a:ext cx="203834" cy="833987"/>
          </a:xfrm>
          <a:prstGeom prst="straightConnector1">
            <a:avLst/>
          </a:prstGeom>
          <a:ln w="15875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768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Bildschirmpräsentation (4:3)</PresentationFormat>
  <Paragraphs>225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Thiery</dc:creator>
  <cp:lastModifiedBy>Florian Thiery</cp:lastModifiedBy>
  <cp:revision>84</cp:revision>
  <dcterms:created xsi:type="dcterms:W3CDTF">2016-03-22T07:53:26Z</dcterms:created>
  <dcterms:modified xsi:type="dcterms:W3CDTF">2016-07-21T13:38:46Z</dcterms:modified>
</cp:coreProperties>
</file>