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7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90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79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70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3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1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88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B4A0-D8C7-4D4D-A402-320555AF3381}" type="datetimeFigureOut">
              <a:rPr lang="de-DE" smtClean="0"/>
              <a:t>27.06.2016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C376-71C8-4851-B368-3603E71257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hteck 252"/>
          <p:cNvSpPr/>
          <p:nvPr/>
        </p:nvSpPr>
        <p:spPr>
          <a:xfrm>
            <a:off x="-540568" y="-1246293"/>
            <a:ext cx="11160440" cy="9709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012160" y="914645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ls:Vocabulary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12160" y="1274685"/>
            <a:ext cx="1800000" cy="103074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dc:title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ls:isRetcatsItem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926292" y="255917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926292" y="2919217"/>
            <a:ext cx="1800000" cy="612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dc:description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prov:startedAtTime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-178305" y="255917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ls:Agent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-178305" y="2919217"/>
            <a:ext cx="1800000" cy="151359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foaf:accountName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foaf:mbox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foaf:firstName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foaf:lastName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foaf:homepage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foaf:img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geo:lon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012160" y="3801488"/>
            <a:ext cx="180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ls:Label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6012160" y="4161527"/>
            <a:ext cx="1800000" cy="165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dc:identifier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skos:prefLabel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skos:altLabel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skos:note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skos:definition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ls:preferredLabel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ls:preferredLang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ls:hasContext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dc:created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dc:modified</a:t>
            </a:r>
            <a:endParaRPr lang="de-DE" sz="1000" dirty="0" smtClean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Gerade Verbindung mit Pfeil 14"/>
          <p:cNvCxnSpPr>
            <a:stCxn id="7" idx="1"/>
          </p:cNvCxnSpPr>
          <p:nvPr/>
        </p:nvCxnSpPr>
        <p:spPr>
          <a:xfrm flipH="1">
            <a:off x="4726292" y="1790060"/>
            <a:ext cx="1285868" cy="140987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2" idx="1"/>
            <a:endCxn id="28" idx="3"/>
          </p:cNvCxnSpPr>
          <p:nvPr/>
        </p:nvCxnSpPr>
        <p:spPr>
          <a:xfrm flipH="1" flipV="1">
            <a:off x="4726292" y="3225217"/>
            <a:ext cx="1285868" cy="176431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6428993" y="2305434"/>
            <a:ext cx="2" cy="1488855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7524328" y="2335913"/>
            <a:ext cx="0" cy="146557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912160" y="-525375"/>
            <a:ext cx="0" cy="144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42" idx="2"/>
          </p:cNvCxnSpPr>
          <p:nvPr/>
        </p:nvCxnSpPr>
        <p:spPr>
          <a:xfrm flipH="1">
            <a:off x="6912158" y="5817527"/>
            <a:ext cx="2" cy="1805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 flipV="1">
            <a:off x="1623918" y="3981508"/>
            <a:ext cx="4388242" cy="138740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627784" y="1408475"/>
            <a:ext cx="3384376" cy="0"/>
          </a:xfrm>
          <a:prstGeom prst="straightConnector1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27" idx="1"/>
            <a:endCxn id="36" idx="3"/>
          </p:cNvCxnSpPr>
          <p:nvPr/>
        </p:nvCxnSpPr>
        <p:spPr>
          <a:xfrm flipH="1">
            <a:off x="1621695" y="2739198"/>
            <a:ext cx="130459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721695" y="4432810"/>
            <a:ext cx="0" cy="8176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27" idx="0"/>
            <a:endCxn id="87" idx="2"/>
          </p:cNvCxnSpPr>
          <p:nvPr/>
        </p:nvCxnSpPr>
        <p:spPr>
          <a:xfrm flipV="1">
            <a:off x="3826292" y="2006664"/>
            <a:ext cx="0" cy="5525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/>
          <p:nvPr/>
        </p:nvCxnSpPr>
        <p:spPr>
          <a:xfrm flipV="1">
            <a:off x="7689273" y="374645"/>
            <a:ext cx="0" cy="54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 flipH="1" flipV="1">
            <a:off x="6154986" y="374645"/>
            <a:ext cx="1" cy="54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H="1">
            <a:off x="7686543" y="5825833"/>
            <a:ext cx="1" cy="5617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6152256" y="5825833"/>
            <a:ext cx="0" cy="561723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/>
          <p:cNvSpPr/>
          <p:nvPr/>
        </p:nvSpPr>
        <p:spPr>
          <a:xfrm>
            <a:off x="3250278" y="1646624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ls:RevisionType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433663" y="5250476"/>
            <a:ext cx="576064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6624128" y="-885415"/>
            <a:ext cx="576064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6624127" y="7622725"/>
            <a:ext cx="576064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578973" y="1460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ls:ReleaseType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7113259" y="1460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7110529" y="6387556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ls:StatusType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648251" y="6387535"/>
            <a:ext cx="1008011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2" name="Gerade Verbindung mit Pfeil 181"/>
          <p:cNvCxnSpPr/>
          <p:nvPr/>
        </p:nvCxnSpPr>
        <p:spPr>
          <a:xfrm>
            <a:off x="2627784" y="1408475"/>
            <a:ext cx="0" cy="2267539"/>
          </a:xfrm>
          <a:prstGeom prst="straightConnector1">
            <a:avLst/>
          </a:prstGeom>
          <a:ln w="158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/>
          <p:cNvCxnSpPr>
            <a:endCxn id="38" idx="3"/>
          </p:cNvCxnSpPr>
          <p:nvPr/>
        </p:nvCxnSpPr>
        <p:spPr>
          <a:xfrm flipH="1">
            <a:off x="1621695" y="3676014"/>
            <a:ext cx="1006089" cy="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/>
          <p:cNvSpPr txBox="1"/>
          <p:nvPr/>
        </p:nvSpPr>
        <p:spPr>
          <a:xfrm>
            <a:off x="3327332" y="1285364"/>
            <a:ext cx="2149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5" name="Textfeld 194"/>
          <p:cNvSpPr txBox="1"/>
          <p:nvPr/>
        </p:nvSpPr>
        <p:spPr>
          <a:xfrm>
            <a:off x="2929642" y="4630100"/>
            <a:ext cx="214994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dc:contributor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7" name="Textfeld 196"/>
          <p:cNvSpPr txBox="1"/>
          <p:nvPr/>
        </p:nvSpPr>
        <p:spPr>
          <a:xfrm>
            <a:off x="4761527" y="2523856"/>
            <a:ext cx="12153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Textfeld 197"/>
          <p:cNvSpPr txBox="1"/>
          <p:nvPr/>
        </p:nvSpPr>
        <p:spPr>
          <a:xfrm>
            <a:off x="4630784" y="3794287"/>
            <a:ext cx="121539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skos:changeNote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4" name="Textfeld 203"/>
          <p:cNvSpPr txBox="1"/>
          <p:nvPr/>
        </p:nvSpPr>
        <p:spPr>
          <a:xfrm>
            <a:off x="333608" y="4812275"/>
            <a:ext cx="77617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ls:sameAs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" name="Textfeld 224"/>
          <p:cNvSpPr txBox="1"/>
          <p:nvPr/>
        </p:nvSpPr>
        <p:spPr>
          <a:xfrm>
            <a:off x="6524072" y="-373111"/>
            <a:ext cx="77617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ls:sameAs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6" name="Textfeld 225"/>
          <p:cNvSpPr txBox="1"/>
          <p:nvPr/>
        </p:nvSpPr>
        <p:spPr>
          <a:xfrm>
            <a:off x="5504808" y="521533"/>
            <a:ext cx="13003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ls:hasReleaseType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7083177" y="521534"/>
            <a:ext cx="12121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5890224" y="3351585"/>
            <a:ext cx="107753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skos:inScheme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6818045" y="3033037"/>
            <a:ext cx="141256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skos:hasTopConcept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2" name="Textfeld 241"/>
          <p:cNvSpPr txBox="1"/>
          <p:nvPr/>
        </p:nvSpPr>
        <p:spPr>
          <a:xfrm>
            <a:off x="7080446" y="5962762"/>
            <a:ext cx="121219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ls:hasStatusType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3" name="Textfeld 242"/>
          <p:cNvSpPr txBox="1"/>
          <p:nvPr/>
        </p:nvSpPr>
        <p:spPr>
          <a:xfrm>
            <a:off x="6524071" y="7162028"/>
            <a:ext cx="77617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ls:sameAs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5704057" y="5962762"/>
            <a:ext cx="89640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3487898" y="2212803"/>
            <a:ext cx="67678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dct:type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2" name="Textfeld 251"/>
          <p:cNvSpPr txBox="1"/>
          <p:nvPr/>
        </p:nvSpPr>
        <p:spPr>
          <a:xfrm>
            <a:off x="1797289" y="2616087"/>
            <a:ext cx="10198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dc:creator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9108504" y="1408475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skos:Concept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5" name="Gerade Verbindung mit Pfeil 254"/>
          <p:cNvCxnSpPr/>
          <p:nvPr/>
        </p:nvCxnSpPr>
        <p:spPr>
          <a:xfrm>
            <a:off x="7820005" y="1579192"/>
            <a:ext cx="1288499" cy="0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/>
          <p:cNvSpPr txBox="1"/>
          <p:nvPr/>
        </p:nvSpPr>
        <p:spPr>
          <a:xfrm>
            <a:off x="8030567" y="1465385"/>
            <a:ext cx="8595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dcat:theme</a:t>
            </a:r>
            <a:endParaRPr lang="de-DE" sz="10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4" name="Gerade Verbindung mit Pfeil 273"/>
          <p:cNvCxnSpPr>
            <a:endCxn id="276" idx="1"/>
          </p:cNvCxnSpPr>
          <p:nvPr/>
        </p:nvCxnSpPr>
        <p:spPr>
          <a:xfrm>
            <a:off x="7812160" y="2069873"/>
            <a:ext cx="130418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feld 274"/>
          <p:cNvSpPr txBox="1"/>
          <p:nvPr/>
        </p:nvSpPr>
        <p:spPr>
          <a:xfrm>
            <a:off x="8066613" y="193924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9116349" y="1889853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7" name="Gerade Verbindung mit Pfeil 276"/>
          <p:cNvCxnSpPr/>
          <p:nvPr/>
        </p:nvCxnSpPr>
        <p:spPr>
          <a:xfrm flipV="1">
            <a:off x="7820005" y="5144381"/>
            <a:ext cx="129634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8072075" y="502978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dct:licence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9113966" y="4964361"/>
            <a:ext cx="1152028" cy="36004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rdf:Resource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2" name="Gruppieren 231"/>
          <p:cNvGrpSpPr/>
          <p:nvPr/>
        </p:nvGrpSpPr>
        <p:grpSpPr>
          <a:xfrm>
            <a:off x="3734535" y="7024460"/>
            <a:ext cx="1440002" cy="953122"/>
            <a:chOff x="-2196754" y="-953122"/>
            <a:chExt cx="1440002" cy="953122"/>
          </a:xfrm>
        </p:grpSpPr>
        <p:sp>
          <p:nvSpPr>
            <p:cNvPr id="292" name="Rechteck 291"/>
            <p:cNvSpPr/>
            <p:nvPr/>
          </p:nvSpPr>
          <p:spPr>
            <a:xfrm>
              <a:off x="-2196752" y="-953122"/>
              <a:ext cx="144000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</a:t>
              </a:r>
              <a:endPara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-2196754" y="-584732"/>
              <a:ext cx="1440000" cy="5847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</a:t>
              </a:r>
              <a:r>
                <a:rPr lang="de-DE" sz="1000" dirty="0" err="1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required</a:t>
              </a:r>
              <a:endPara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de-DE" sz="10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-optional</a:t>
              </a:r>
            </a:p>
            <a:p>
              <a:r>
                <a:rPr lang="de-DE" sz="1000" dirty="0" smtClean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multiple</a:t>
              </a:r>
            </a:p>
          </p:txBody>
        </p:sp>
        <p:cxnSp>
          <p:nvCxnSpPr>
            <p:cNvPr id="294" name="Gerade Verbindung mit Pfeil 293"/>
            <p:cNvCxnSpPr/>
            <p:nvPr/>
          </p:nvCxnSpPr>
          <p:spPr>
            <a:xfrm>
              <a:off x="-1296753" y="-440818"/>
              <a:ext cx="46811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 Verbindung mit Pfeil 296"/>
            <p:cNvCxnSpPr/>
            <p:nvPr/>
          </p:nvCxnSpPr>
          <p:spPr>
            <a:xfrm>
              <a:off x="-1296752" y="-292366"/>
              <a:ext cx="46811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/>
            <p:cNvCxnSpPr/>
            <p:nvPr/>
          </p:nvCxnSpPr>
          <p:spPr>
            <a:xfrm>
              <a:off x="-1296000" y="-144000"/>
              <a:ext cx="468113" cy="0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Rechteck 301"/>
          <p:cNvSpPr/>
          <p:nvPr/>
        </p:nvSpPr>
        <p:spPr>
          <a:xfrm>
            <a:off x="-178306" y="6324413"/>
            <a:ext cx="3842123" cy="16531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&lt;http://labeling.i3mainz.hs-mainz.de/vocab#&gt;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&lt;http://purl.org/dc/terms/&gt;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://purl.org/dc/elements/1.1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&lt;http://www.w3.org/2000/01/rdf-schema#&gt;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skos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&lt;http://www.w3.org/2004/02/skos/core#&gt;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dcat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://www.w3.org/ns/dcat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://www.w3.org/ns/prov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foaf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&lt;http://xmlns.com/foaf/0.1/&gt;</a:t>
            </a:r>
            <a:endParaRPr lang="de-DE" sz="1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owl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://www.w3.org/2002/07/owl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</a:p>
          <a:p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1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rdf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&lt;http</a:t>
            </a:r>
            <a:r>
              <a:rPr lang="de-DE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://www.w3.org/1999/02/22-rdf-syntax-ns</a:t>
            </a:r>
            <a:r>
              <a:rPr lang="de-DE" sz="1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#&gt;</a:t>
            </a:r>
            <a:endParaRPr lang="de-DE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8812727" y="7977582"/>
            <a:ext cx="1663929" cy="36004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CC BY-SA</a:t>
            </a:r>
          </a:p>
          <a:p>
            <a:pPr algn="r"/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Florian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Thiery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i="1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M.Sc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de-DE" sz="900" i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06/2016</a:t>
            </a:r>
            <a:endParaRPr lang="de-DE" sz="900" i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Bildschirmpräsentation (4:3)</PresentationFormat>
  <Paragraphs>76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Thiery</dc:creator>
  <cp:lastModifiedBy>Florian Thiery</cp:lastModifiedBy>
  <cp:revision>55</cp:revision>
  <dcterms:created xsi:type="dcterms:W3CDTF">2016-03-22T07:53:26Z</dcterms:created>
  <dcterms:modified xsi:type="dcterms:W3CDTF">2016-06-27T13:31:43Z</dcterms:modified>
</cp:coreProperties>
</file>