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llardJM/DataScience_Meetup_Presentations/tree/master/April_2017_EmbeddingVect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Allard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Lead Data Scientist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5/3 </a:t>
            </a:r>
            <a:r>
              <a:rPr lang="en"/>
              <a:t>Bancorp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1368875" y="2175575"/>
            <a:ext cx="6215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Embedding Vectors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38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: Recommendation Engines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200"/>
            <a:ext cx="4011011" cy="38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384850" y="1489325"/>
            <a:ext cx="45510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User Factor #1: How much user 0 likes action movies?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Movie Factor #3: How much action movie 0 has?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03325" y="1827125"/>
            <a:ext cx="799800" cy="1311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384850" y="1489325"/>
            <a:ext cx="4509300" cy="468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488500" y="3150975"/>
            <a:ext cx="4343700" cy="386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426950" y="3605975"/>
            <a:ext cx="689400" cy="131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/>
              <a:t>Highly effective deep learning model for recommending items to Pintrest users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only user and item IDs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from scratch with gradient descent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and Tensorflow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https://github.com/AllardJM/DataScience_Meetup_Presentations/tree/master/April_2017_EmbeddingVectors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effective in several domains e.g. Natural Language Processing (Word2Vec)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more applications across machine learning problems generally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Embedding Vector is simply a series of  numbers that attempts to encode latent features of an object, e.g.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word / sentence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movie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 Example -- Text Encoding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537525"/>
            <a:ext cx="83682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Traditionally, models, say text classification, utilized a bag of words approach or some variant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the variable = size of the vocabulary - </a:t>
            </a:r>
            <a:r>
              <a:rPr lang="en"/>
              <a:t>the vector is sparse - all zeros except for position “i” which represents the specific term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“Cat”: [0,0,0…,0,0,1,0,0,....0]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“Pet”: </a:t>
            </a:r>
            <a:r>
              <a:rPr lang="en"/>
              <a:t>[0,0,1…,0,0,0,0,0,....0]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large sparse vectors are hard to work with in downstream algorithms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Related words encoded orthogonally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for heuristics such as word stemming, stop word removal, user maintained dictionaries of synonyms / domain specific words 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Word2Vec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published by Google researcher in 2013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variants and subsequent alternatives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a word as as dense vector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“Cat” = [0.2,-1.25,-0.0256,...0.45]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of the vector is much smaller than Bag-of-Words (e.g. 200)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Related words are </a:t>
            </a:r>
            <a:r>
              <a:rPr lang="en"/>
              <a:t>similar in vector space terms (e.g cosine similarity)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77125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: Basic Idea of Skip-gram method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5" y="1542450"/>
            <a:ext cx="4709350" cy="2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060550" y="1451700"/>
            <a:ext cx="40200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Window</a:t>
            </a:r>
            <a:r>
              <a:rPr lang="en">
                <a:solidFill>
                  <a:schemeClr val="dk1"/>
                </a:solidFill>
              </a:rPr>
              <a:t> through a corpus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Select a word (e.g. quick)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Predict the </a:t>
            </a:r>
            <a:r>
              <a:rPr lang="en">
                <a:solidFill>
                  <a:schemeClr val="dk1"/>
                </a:solidFill>
              </a:rPr>
              <a:t>likelihood</a:t>
            </a:r>
            <a:r>
              <a:rPr lang="en">
                <a:solidFill>
                  <a:schemeClr val="dk1"/>
                </a:solidFill>
              </a:rPr>
              <a:t> that another word (e.g. fox) is within the context of the word -- context here is a window size of 2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 a neural network with positive and randomly chosen negative examples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weights</a:t>
            </a:r>
            <a:r>
              <a:rPr lang="en">
                <a:solidFill>
                  <a:schemeClr val="dk1"/>
                </a:solidFill>
              </a:rPr>
              <a:t> from a shallow net are the vectors for a given word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Words with </a:t>
            </a:r>
            <a:r>
              <a:rPr b="1" lang="en">
                <a:solidFill>
                  <a:schemeClr val="dk1"/>
                </a:solidFill>
              </a:rPr>
              <a:t>similar</a:t>
            </a:r>
            <a:r>
              <a:rPr b="1" lang="en">
                <a:solidFill>
                  <a:schemeClr val="dk1"/>
                </a:solidFill>
              </a:rPr>
              <a:t> context will have learned representations that are </a:t>
            </a:r>
            <a:r>
              <a:rPr b="1" lang="en">
                <a:solidFill>
                  <a:schemeClr val="dk1"/>
                </a:solidFill>
              </a:rPr>
              <a:t>similar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E.g. Cat and Pet, Smart and Intelligent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/>
              <a:t>Intuitively</a:t>
            </a:r>
            <a:r>
              <a:rPr lang="en"/>
              <a:t>….the elements of a vector describe concepts or </a:t>
            </a:r>
            <a:r>
              <a:rPr lang="en"/>
              <a:t>characteristics</a:t>
            </a:r>
            <a:r>
              <a:rPr lang="en"/>
              <a:t> of a term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One element of “King” may describe the strength of “gender”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that simple operations on these vectors displayed deeper concepts</a:t>
            </a:r>
            <a:endParaRPr/>
          </a:p>
          <a:p>
            <a:pPr indent="45720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[king] - [man] + [woman] ~= [queen]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take the vector for “king”, subtract the vector for “man” and add the vector of “woman”, the resulting vector will be the closest to….the vector for queen (cosine similarity)</a:t>
            </a:r>
            <a:endParaRPr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King - man removes the male gender component from the concept of monarch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25" y="1486825"/>
            <a:ext cx="3200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07400" y="4687225"/>
            <a:ext cx="38922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https://multithreaded.stitchfix.com/assets/images/blog/vectors.gif</a:t>
            </a:r>
            <a:endParaRPr sz="900"/>
          </a:p>
        </p:txBody>
      </p:sp>
      <p:sp>
        <p:nvSpPr>
          <p:cNvPr id="103" name="Shape 103"/>
          <p:cNvSpPr txBox="1"/>
          <p:nvPr/>
        </p:nvSpPr>
        <p:spPr>
          <a:xfrm>
            <a:off x="4300450" y="2073925"/>
            <a:ext cx="41133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[0.5,0.2] - [0.3,0.4] = [0.2,-0.2]</a:t>
            </a:r>
            <a:endParaRPr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(Man - Woman)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[0.5,0.7] - [0.2,-0.2] = [0.3,0.9]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(King + (Man - Woman)) ~ Queen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/>
              <a:t>Closing Thoughts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Intuitively the components of the vectors are concepts or mixtures of concepts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 not always interpretable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vector </a:t>
            </a:r>
            <a:r>
              <a:rPr lang="en"/>
              <a:t>dimension</a:t>
            </a:r>
            <a:r>
              <a:rPr lang="en"/>
              <a:t> is often chosen empirically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train vectors on your own domain if you have enough data, else use pre-trained ones (e.g. trained on massive corpus like wikipedia) and fine tune them (transfer learning) for your task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Embeddings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/>
              <a:t>Generalization - Not just for words or text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word is just some ‘token’, so extend this idea to things like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IDs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Movie IDs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 codes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r>
              <a:rPr lang="en"/>
              <a:t>...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used for state of the art predictive models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use of high </a:t>
            </a:r>
            <a:r>
              <a:rPr lang="en"/>
              <a:t>cardinality</a:t>
            </a:r>
            <a:r>
              <a:rPr lang="en"/>
              <a:t> nominal variables like a customer’s census tract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used for lower cardinality variables like a customers State (replacing dummy variables)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