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0"/>
  </p:notesMasterIdLst>
  <p:handoutMasterIdLst>
    <p:handoutMasterId r:id="rId21"/>
  </p:handoutMasterIdLst>
  <p:sldIdLst>
    <p:sldId id="268" r:id="rId3"/>
    <p:sldId id="269" r:id="rId4"/>
    <p:sldId id="270" r:id="rId5"/>
    <p:sldId id="271" r:id="rId6"/>
    <p:sldId id="273" r:id="rId7"/>
    <p:sldId id="278" r:id="rId8"/>
    <p:sldId id="272" r:id="rId9"/>
    <p:sldId id="279" r:id="rId10"/>
    <p:sldId id="275" r:id="rId11"/>
    <p:sldId id="276" r:id="rId12"/>
    <p:sldId id="274" r:id="rId13"/>
    <p:sldId id="277" r:id="rId14"/>
    <p:sldId id="280" r:id="rId15"/>
    <p:sldId id="281" r:id="rId16"/>
    <p:sldId id="283" r:id="rId17"/>
    <p:sldId id="282" r:id="rId18"/>
    <p:sldId id="28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2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501" autoAdjust="0"/>
  </p:normalViewPr>
  <p:slideViewPr>
    <p:cSldViewPr>
      <p:cViewPr varScale="1">
        <p:scale>
          <a:sx n="84" d="100"/>
          <a:sy n="84" d="100"/>
        </p:scale>
        <p:origin x="738" y="96"/>
      </p:cViewPr>
      <p:guideLst>
        <p:guide orient="horz" pos="2160"/>
        <p:guide orient="horz" pos="384"/>
        <p:guide orient="horz" pos="3792"/>
        <p:guide pos="959"/>
        <p:guide pos="671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7" d="100"/>
          <a:sy n="67" d="100"/>
        </p:scale>
        <p:origin x="32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Sheet5!$E$24:$E$1917</c:f>
              <c:numCache>
                <c:formatCode>General</c:formatCode>
                <c:ptCount val="1894"/>
                <c:pt idx="0">
                  <c:v>0.25</c:v>
                </c:pt>
                <c:pt idx="1">
                  <c:v>0.20710678118654754</c:v>
                </c:pt>
                <c:pt idx="2">
                  <c:v>0.18301270189221933</c:v>
                </c:pt>
                <c:pt idx="3">
                  <c:v>0.16666666666666666</c:v>
                </c:pt>
                <c:pt idx="4">
                  <c:v>0.1545084971874737</c:v>
                </c:pt>
                <c:pt idx="5">
                  <c:v>0.14494897427831782</c:v>
                </c:pt>
                <c:pt idx="6">
                  <c:v>0.13714594258871587</c:v>
                </c:pt>
                <c:pt idx="7">
                  <c:v>0.13060193748187071</c:v>
                </c:pt>
                <c:pt idx="8">
                  <c:v>0.125</c:v>
                </c:pt>
                <c:pt idx="9">
                  <c:v>0.12012653667602105</c:v>
                </c:pt>
                <c:pt idx="10">
                  <c:v>0.11583123951777</c:v>
                </c:pt>
                <c:pt idx="11">
                  <c:v>0.11200461886989795</c:v>
                </c:pt>
                <c:pt idx="12">
                  <c:v>0.10856463647766622</c:v>
                </c:pt>
                <c:pt idx="13">
                  <c:v>0.10544836102976698</c:v>
                </c:pt>
                <c:pt idx="14">
                  <c:v>0.10260654807883632</c:v>
                </c:pt>
                <c:pt idx="15">
                  <c:v>0.1</c:v>
                </c:pt>
                <c:pt idx="16">
                  <c:v>9.7597050800551893E-2</c:v>
                </c:pt>
                <c:pt idx="17">
                  <c:v>9.5371784915273095E-2</c:v>
                </c:pt>
                <c:pt idx="18">
                  <c:v>9.3302748431685373E-2</c:v>
                </c:pt>
                <c:pt idx="19">
                  <c:v>9.1371998815778399E-2</c:v>
                </c:pt>
                <c:pt idx="20">
                  <c:v>8.9564392373896004E-2</c:v>
                </c:pt>
                <c:pt idx="21">
                  <c:v>8.7867041900557843E-2</c:v>
                </c:pt>
                <c:pt idx="22">
                  <c:v>8.6268898257107263E-2</c:v>
                </c:pt>
                <c:pt idx="23">
                  <c:v>8.4760423599268622E-2</c:v>
                </c:pt>
                <c:pt idx="24">
                  <c:v>8.3333333333333329E-2</c:v>
                </c:pt>
                <c:pt idx="25">
                  <c:v>8.1980390271855705E-2</c:v>
                </c:pt>
                <c:pt idx="26">
                  <c:v>8.0695238898204458E-2</c:v>
                </c:pt>
                <c:pt idx="27">
                  <c:v>7.9472270780170023E-2</c:v>
                </c:pt>
                <c:pt idx="28">
                  <c:v>7.8306514413116146E-2</c:v>
                </c:pt>
                <c:pt idx="29">
                  <c:v>7.7193544397442429E-2</c:v>
                </c:pt>
                <c:pt idx="30">
                  <c:v>7.6129406047167031E-2</c:v>
                </c:pt>
                <c:pt idx="31">
                  <c:v>7.5110552411167417E-2</c:v>
                </c:pt>
                <c:pt idx="32">
                  <c:v>7.4133791352156697E-2</c:v>
                </c:pt>
                <c:pt idx="33">
                  <c:v>7.3196240830989398E-2</c:v>
                </c:pt>
                <c:pt idx="34">
                  <c:v>7.2295290927935532E-2</c:v>
                </c:pt>
                <c:pt idx="35">
                  <c:v>7.1428571428571425E-2</c:v>
                </c:pt>
                <c:pt idx="36">
                  <c:v>7.0593924031919719E-2</c:v>
                </c:pt>
                <c:pt idx="37">
                  <c:v>6.9789378418499692E-2</c:v>
                </c:pt>
                <c:pt idx="38">
                  <c:v>6.9013131557873655E-2</c:v>
                </c:pt>
                <c:pt idx="39">
                  <c:v>6.8263529747907156E-2</c:v>
                </c:pt>
                <c:pt idx="40">
                  <c:v>6.7539052967910615E-2</c:v>
                </c:pt>
                <c:pt idx="41">
                  <c:v>6.6838301200095859E-2</c:v>
                </c:pt>
                <c:pt idx="42">
                  <c:v>6.6159982432166684E-2</c:v>
                </c:pt>
                <c:pt idx="43">
                  <c:v>6.5502902101288368E-2</c:v>
                </c:pt>
                <c:pt idx="44">
                  <c:v>6.4865953778401916E-2</c:v>
                </c:pt>
                <c:pt idx="45">
                  <c:v>6.4248110923614085E-2</c:v>
                </c:pt>
                <c:pt idx="46">
                  <c:v>6.3648419569576564E-2</c:v>
                </c:pt>
                <c:pt idx="47">
                  <c:v>6.3065991811441596E-2</c:v>
                </c:pt>
                <c:pt idx="48">
                  <c:v>6.25E-2</c:v>
                </c:pt>
                <c:pt idx="49">
                  <c:v>6.1949671549647707E-2</c:v>
                </c:pt>
                <c:pt idx="50">
                  <c:v>6.14142842854285E-2</c:v>
                </c:pt>
                <c:pt idx="51">
                  <c:v>6.0893162263999788E-2</c:v>
                </c:pt>
                <c:pt idx="52">
                  <c:v>6.0385672012312687E-2</c:v>
                </c:pt>
                <c:pt idx="53">
                  <c:v>5.9891219135372965E-2</c:v>
                </c:pt>
                <c:pt idx="54">
                  <c:v>5.940924525088577E-2</c:v>
                </c:pt>
                <c:pt idx="55">
                  <c:v>5.8939225214071668E-2</c:v>
                </c:pt>
                <c:pt idx="56">
                  <c:v>5.8480664600631692E-2</c:v>
                </c:pt>
                <c:pt idx="57">
                  <c:v>5.8033097419858841E-2</c:v>
                </c:pt>
                <c:pt idx="58">
                  <c:v>5.7596084033350065E-2</c:v>
                </c:pt>
                <c:pt idx="59">
                  <c:v>5.7169209257752825E-2</c:v>
                </c:pt>
                <c:pt idx="60">
                  <c:v>5.6752080632555456E-2</c:v>
                </c:pt>
                <c:pt idx="61">
                  <c:v>5.6344326836162383E-2</c:v>
                </c:pt>
                <c:pt idx="62">
                  <c:v>5.5945596235433638E-2</c:v>
                </c:pt>
                <c:pt idx="63">
                  <c:v>5.5555555555555552E-2</c:v>
                </c:pt>
                <c:pt idx="64">
                  <c:v>5.5173888658582422E-2</c:v>
                </c:pt>
                <c:pt idx="65">
                  <c:v>5.4800295420276618E-2</c:v>
                </c:pt>
                <c:pt idx="66">
                  <c:v>5.443449069600341E-2</c:v>
                </c:pt>
                <c:pt idx="67">
                  <c:v>5.4076203367427772E-2</c:v>
                </c:pt>
                <c:pt idx="68">
                  <c:v>5.3725175462632904E-2</c:v>
                </c:pt>
                <c:pt idx="69">
                  <c:v>5.3381161343048954E-2</c:v>
                </c:pt>
                <c:pt idx="70">
                  <c:v>5.3043926951259701E-2</c:v>
                </c:pt>
                <c:pt idx="71">
                  <c:v>5.2713249114356132E-2</c:v>
                </c:pt>
                <c:pt idx="72">
                  <c:v>5.2388914898038416E-2</c:v>
                </c:pt>
                <c:pt idx="73">
                  <c:v>5.2070721007141281E-2</c:v>
                </c:pt>
                <c:pt idx="74">
                  <c:v>5.1758473228678284E-2</c:v>
                </c:pt>
                <c:pt idx="75">
                  <c:v>5.1451985913875641E-2</c:v>
                </c:pt>
                <c:pt idx="76">
                  <c:v>5.1151081496000797E-2</c:v>
                </c:pt>
                <c:pt idx="77">
                  <c:v>5.0855590041089908E-2</c:v>
                </c:pt>
                <c:pt idx="78">
                  <c:v>5.0565348828946081E-2</c:v>
                </c:pt>
                <c:pt idx="79">
                  <c:v>5.0280201962019988E-2</c:v>
                </c:pt>
                <c:pt idx="80">
                  <c:v>0.05</c:v>
                </c:pt>
                <c:pt idx="81">
                  <c:v>4.9724599618132199E-2</c:v>
                </c:pt>
                <c:pt idx="82">
                  <c:v>4.9453863287465233E-2</c:v>
                </c:pt>
                <c:pt idx="83">
                  <c:v>4.918765897537157E-2</c:v>
                </c:pt>
                <c:pt idx="84">
                  <c:v>4.8925859864838619E-2</c:v>
                </c:pt>
                <c:pt idx="85">
                  <c:v>4.86683440911512E-2</c:v>
                </c:pt>
                <c:pt idx="86">
                  <c:v>4.8414994494702407E-2</c:v>
                </c:pt>
                <c:pt idx="87">
                  <c:v>4.8165698388775054E-2</c:v>
                </c:pt>
                <c:pt idx="88">
                  <c:v>4.7920347341230705E-2</c:v>
                </c:pt>
                <c:pt idx="89">
                  <c:v>4.7678836969129987E-2</c:v>
                </c:pt>
                <c:pt idx="90">
                  <c:v>4.7441066745385868E-2</c:v>
                </c:pt>
                <c:pt idx="91">
                  <c:v>4.7206939816623293E-2</c:v>
                </c:pt>
                <c:pt idx="92">
                  <c:v>4.6976362831483452E-2</c:v>
                </c:pt>
                <c:pt idx="93">
                  <c:v>4.67492457786702E-2</c:v>
                </c:pt>
                <c:pt idx="94">
                  <c:v>4.6525501834090238E-2</c:v>
                </c:pt>
                <c:pt idx="95">
                  <c:v>4.6305047216487961E-2</c:v>
                </c:pt>
                <c:pt idx="96">
                  <c:v>4.6087801051021379E-2</c:v>
                </c:pt>
                <c:pt idx="97">
                  <c:v>4.5873685240266318E-2</c:v>
                </c:pt>
                <c:pt idx="98">
                  <c:v>4.5662624342174489E-2</c:v>
                </c:pt>
                <c:pt idx="99">
                  <c:v>4.5454545454545456E-2</c:v>
                </c:pt>
                <c:pt idx="100">
                  <c:v>4.5249378105604456E-2</c:v>
                </c:pt>
                <c:pt idx="101">
                  <c:v>4.5047054150307318E-2</c:v>
                </c:pt>
                <c:pt idx="102">
                  <c:v>4.4847507672020684E-2</c:v>
                </c:pt>
                <c:pt idx="103">
                  <c:v>4.4650674889250341E-2</c:v>
                </c:pt>
                <c:pt idx="104">
                  <c:v>4.4456494067113453E-2</c:v>
                </c:pt>
                <c:pt idx="105">
                  <c:v>4.4264905433271426E-2</c:v>
                </c:pt>
                <c:pt idx="106">
                  <c:v>4.4075851098059435E-2</c:v>
                </c:pt>
                <c:pt idx="107">
                  <c:v>4.388927497856665E-2</c:v>
                </c:pt>
                <c:pt idx="108">
                  <c:v>4.3705122726437728E-2</c:v>
                </c:pt>
                <c:pt idx="109">
                  <c:v>4.3523341659181265E-2</c:v>
                </c:pt>
                <c:pt idx="110">
                  <c:v>4.3343880694785182E-2</c:v>
                </c:pt>
                <c:pt idx="111">
                  <c:v>4.3166690289452081E-2</c:v>
                </c:pt>
                <c:pt idx="112">
                  <c:v>4.2991722378279681E-2</c:v>
                </c:pt>
                <c:pt idx="113">
                  <c:v>4.2818930318722616E-2</c:v>
                </c:pt>
                <c:pt idx="114">
                  <c:v>4.2648268836682497E-2</c:v>
                </c:pt>
                <c:pt idx="115">
                  <c:v>4.2479693975082645E-2</c:v>
                </c:pt>
                <c:pt idx="116">
                  <c:v>4.2313163044792962E-2</c:v>
                </c:pt>
                <c:pt idx="117">
                  <c:v>4.2148634577778697E-2</c:v>
                </c:pt>
                <c:pt idx="118">
                  <c:v>4.1986068282354724E-2</c:v>
                </c:pt>
                <c:pt idx="119">
                  <c:v>4.1825425000434124E-2</c:v>
                </c:pt>
                <c:pt idx="120">
                  <c:v>4.1666666666666664E-2</c:v>
                </c:pt>
                <c:pt idx="121">
                  <c:v>4.1509756269368842E-2</c:v>
                </c:pt>
                <c:pt idx="122">
                  <c:v>4.1354657813153346E-2</c:v>
                </c:pt>
                <c:pt idx="123">
                  <c:v>4.1201336283170915E-2</c:v>
                </c:pt>
                <c:pt idx="124">
                  <c:v>4.1049757610882857E-2</c:v>
                </c:pt>
                <c:pt idx="125">
                  <c:v>4.0899888641287296E-2</c:v>
                </c:pt>
                <c:pt idx="126">
                  <c:v>4.0751697101526374E-2</c:v>
                </c:pt>
                <c:pt idx="127">
                  <c:v>4.0605151570806138E-2</c:v>
                </c:pt>
                <c:pt idx="128">
                  <c:v>4.0460221451564637E-2</c:v>
                </c:pt>
                <c:pt idx="129">
                  <c:v>4.0316876941827055E-2</c:v>
                </c:pt>
                <c:pt idx="130">
                  <c:v>4.0175089008690754E-2</c:v>
                </c:pt>
                <c:pt idx="131">
                  <c:v>4.0034829362885715E-2</c:v>
                </c:pt>
                <c:pt idx="132">
                  <c:v>3.9896070434359075E-2</c:v>
                </c:pt>
                <c:pt idx="133">
                  <c:v>3.9758785348835431E-2</c:v>
                </c:pt>
                <c:pt idx="134">
                  <c:v>3.9622947905306904E-2</c:v>
                </c:pt>
                <c:pt idx="135">
                  <c:v>3.9488532554409629E-2</c:v>
                </c:pt>
                <c:pt idx="136">
                  <c:v>3.935551437764568E-2</c:v>
                </c:pt>
                <c:pt idx="137">
                  <c:v>3.9223869067411425E-2</c:v>
                </c:pt>
                <c:pt idx="138">
                  <c:v>3.9093572907795637E-2</c:v>
                </c:pt>
                <c:pt idx="139">
                  <c:v>3.8964602756112347E-2</c:v>
                </c:pt>
                <c:pt idx="140">
                  <c:v>3.8836936025135417E-2</c:v>
                </c:pt>
                <c:pt idx="141">
                  <c:v>3.8710550666003492E-2</c:v>
                </c:pt>
                <c:pt idx="142">
                  <c:v>3.8585425151765482E-2</c:v>
                </c:pt>
                <c:pt idx="143">
                  <c:v>3.8461538461538464E-2</c:v>
                </c:pt>
                <c:pt idx="144">
                  <c:v>3.8338870065251024E-2</c:v>
                </c:pt>
                <c:pt idx="145">
                  <c:v>3.8217399908946799E-2</c:v>
                </c:pt>
                <c:pt idx="146">
                  <c:v>3.8097108400623775E-2</c:v>
                </c:pt>
                <c:pt idx="147">
                  <c:v>3.7977976396586531E-2</c:v>
                </c:pt>
                <c:pt idx="148">
                  <c:v>3.7859985188289542E-2</c:v>
                </c:pt>
                <c:pt idx="149">
                  <c:v>3.774311648965064E-2</c:v>
                </c:pt>
                <c:pt idx="150">
                  <c:v>3.7627352424815026E-2</c:v>
                </c:pt>
                <c:pt idx="151">
                  <c:v>3.7512675516350839E-2</c:v>
                </c:pt>
                <c:pt idx="152">
                  <c:v>3.7399068673858497E-2</c:v>
                </c:pt>
                <c:pt idx="153">
                  <c:v>3.7286515182976654E-2</c:v>
                </c:pt>
                <c:pt idx="154">
                  <c:v>3.7174998694768611E-2</c:v>
                </c:pt>
                <c:pt idx="155">
                  <c:v>3.7064503215473533E-2</c:v>
                </c:pt>
                <c:pt idx="156">
                  <c:v>3.6955013096607911E-2</c:v>
                </c:pt>
                <c:pt idx="157">
                  <c:v>3.6846513025402976E-2</c:v>
                </c:pt>
                <c:pt idx="158">
                  <c:v>3.6738988015564848E-2</c:v>
                </c:pt>
                <c:pt idx="159">
                  <c:v>3.6632423398344389E-2</c:v>
                </c:pt>
                <c:pt idx="160">
                  <c:v>3.6526804813904752E-2</c:v>
                </c:pt>
                <c:pt idx="161">
                  <c:v>3.642211820297471E-2</c:v>
                </c:pt>
                <c:pt idx="162">
                  <c:v>3.6318349798776871E-2</c:v>
                </c:pt>
                <c:pt idx="163">
                  <c:v>3.6215486119219931E-2</c:v>
                </c:pt>
                <c:pt idx="164">
                  <c:v>3.6113513959344902E-2</c:v>
                </c:pt>
                <c:pt idx="165">
                  <c:v>3.6012420384015531E-2</c:v>
                </c:pt>
                <c:pt idx="166">
                  <c:v>3.591219272084363E-2</c:v>
                </c:pt>
                <c:pt idx="167">
                  <c:v>3.5812818553340481E-2</c:v>
                </c:pt>
                <c:pt idx="168">
                  <c:v>3.5714285714285712E-2</c:v>
                </c:pt>
                <c:pt idx="169">
                  <c:v>3.5616582279305614E-2</c:v>
                </c:pt>
                <c:pt idx="170">
                  <c:v>3.5519696560653E-2</c:v>
                </c:pt>
                <c:pt idx="171">
                  <c:v>3.542361710118129E-2</c:v>
                </c:pt>
                <c:pt idx="172">
                  <c:v>3.532833266850554E-2</c:v>
                </c:pt>
                <c:pt idx="173">
                  <c:v>3.5233832249343698E-2</c:v>
                </c:pt>
                <c:pt idx="174">
                  <c:v>3.5140105044031478E-2</c:v>
                </c:pt>
                <c:pt idx="175">
                  <c:v>3.5047140461204572E-2</c:v>
                </c:pt>
                <c:pt idx="176">
                  <c:v>3.4954928112642246E-2</c:v>
                </c:pt>
                <c:pt idx="177">
                  <c:v>3.4863457808266475E-2</c:v>
                </c:pt>
                <c:pt idx="178">
                  <c:v>3.4772719551291159E-2</c:v>
                </c:pt>
                <c:pt idx="179">
                  <c:v>3.4682703533516025E-2</c:v>
                </c:pt>
                <c:pt idx="180">
                  <c:v>3.4593400130760309E-2</c:v>
                </c:pt>
                <c:pt idx="181">
                  <c:v>3.4504799898431054E-2</c:v>
                </c:pt>
                <c:pt idx="182">
                  <c:v>3.4416893567221656E-2</c:v>
                </c:pt>
                <c:pt idx="183">
                  <c:v>3.4329672038935895E-2</c:v>
                </c:pt>
                <c:pt idx="184">
                  <c:v>3.4243126382433271E-2</c:v>
                </c:pt>
                <c:pt idx="185">
                  <c:v>3.4157247829691505E-2</c:v>
                </c:pt>
                <c:pt idx="186">
                  <c:v>3.4072027771982101E-2</c:v>
                </c:pt>
                <c:pt idx="187">
                  <c:v>3.3987457756155318E-2</c:v>
                </c:pt>
                <c:pt idx="188">
                  <c:v>3.3903529481030641E-2</c:v>
                </c:pt>
                <c:pt idx="189">
                  <c:v>3.382023479388948E-2</c:v>
                </c:pt>
                <c:pt idx="190">
                  <c:v>3.3737565687066456E-2</c:v>
                </c:pt>
                <c:pt idx="191">
                  <c:v>3.3655514294636174E-2</c:v>
                </c:pt>
                <c:pt idx="192">
                  <c:v>3.3574072889192202E-2</c:v>
                </c:pt>
                <c:pt idx="193">
                  <c:v>3.3493233878715334E-2</c:v>
                </c:pt>
                <c:pt idx="194">
                  <c:v>3.3412989803528199E-2</c:v>
                </c:pt>
                <c:pt idx="195">
                  <c:v>3.3333333333333333E-2</c:v>
                </c:pt>
                <c:pt idx="196">
                  <c:v>3.3254257264332142E-2</c:v>
                </c:pt>
                <c:pt idx="197">
                  <c:v>3.3175754516422053E-2</c:v>
                </c:pt>
                <c:pt idx="198">
                  <c:v>3.3097818130469407E-2</c:v>
                </c:pt>
                <c:pt idx="199">
                  <c:v>3.3020441265655655E-2</c:v>
                </c:pt>
                <c:pt idx="200">
                  <c:v>3.2943617196894565E-2</c:v>
                </c:pt>
                <c:pt idx="201">
                  <c:v>3.2867339312318146E-2</c:v>
                </c:pt>
                <c:pt idx="202">
                  <c:v>3.2791601110829224E-2</c:v>
                </c:pt>
                <c:pt idx="203">
                  <c:v>3.2716396199718473E-2</c:v>
                </c:pt>
                <c:pt idx="204">
                  <c:v>3.2641718292344003E-2</c:v>
                </c:pt>
                <c:pt idx="205">
                  <c:v>3.2567561205871523E-2</c:v>
                </c:pt>
                <c:pt idx="206">
                  <c:v>3.2493918859073198E-2</c:v>
                </c:pt>
                <c:pt idx="207">
                  <c:v>3.2420785270183473E-2</c:v>
                </c:pt>
                <c:pt idx="208">
                  <c:v>3.2348154554810001E-2</c:v>
                </c:pt>
                <c:pt idx="209">
                  <c:v>3.2276020923898183E-2</c:v>
                </c:pt>
                <c:pt idx="210">
                  <c:v>3.2204378681747504E-2</c:v>
                </c:pt>
                <c:pt idx="211">
                  <c:v>3.2133222224078287E-2</c:v>
                </c:pt>
                <c:pt idx="212">
                  <c:v>3.2062546036147228E-2</c:v>
                </c:pt>
                <c:pt idx="213">
                  <c:v>3.1992344690910314E-2</c:v>
                </c:pt>
                <c:pt idx="214">
                  <c:v>3.1922612847231732E-2</c:v>
                </c:pt>
                <c:pt idx="215">
                  <c:v>3.185334524813737E-2</c:v>
                </c:pt>
                <c:pt idx="216">
                  <c:v>3.1784536719111654E-2</c:v>
                </c:pt>
                <c:pt idx="217">
                  <c:v>3.1716182166436409E-2</c:v>
                </c:pt>
                <c:pt idx="218">
                  <c:v>3.1648276575570511E-2</c:v>
                </c:pt>
                <c:pt idx="219">
                  <c:v>3.1580815009569239E-2</c:v>
                </c:pt>
                <c:pt idx="220">
                  <c:v>3.1513792607542057E-2</c:v>
                </c:pt>
                <c:pt idx="221">
                  <c:v>3.1447204583147828E-2</c:v>
                </c:pt>
                <c:pt idx="222">
                  <c:v>3.1381046223126305E-2</c:v>
                </c:pt>
                <c:pt idx="223">
                  <c:v>3.1315312885864949E-2</c:v>
                </c:pt>
                <c:pt idx="224">
                  <c:v>3.125E-2</c:v>
                </c:pt>
                <c:pt idx="225">
                  <c:v>3.1185103063050904E-2</c:v>
                </c:pt>
                <c:pt idx="226">
                  <c:v>3.1120617640087087E-2</c:v>
                </c:pt>
                <c:pt idx="227">
                  <c:v>3.1056539362426208E-2</c:v>
                </c:pt>
                <c:pt idx="228">
                  <c:v>3.0992863926363058E-2</c:v>
                </c:pt>
                <c:pt idx="229">
                  <c:v>3.0929587091928168E-2</c:v>
                </c:pt>
                <c:pt idx="230">
                  <c:v>3.0866704681675357E-2</c:v>
                </c:pt>
                <c:pt idx="231">
                  <c:v>3.0804212579497437E-2</c:v>
                </c:pt>
                <c:pt idx="232">
                  <c:v>3.0742106729469289E-2</c:v>
                </c:pt>
                <c:pt idx="233">
                  <c:v>3.0680383134717496E-2</c:v>
                </c:pt>
                <c:pt idx="234">
                  <c:v>3.0619037856316006E-2</c:v>
                </c:pt>
                <c:pt idx="235">
                  <c:v>3.0558067012206841E-2</c:v>
                </c:pt>
                <c:pt idx="236">
                  <c:v>3.0497466776145447E-2</c:v>
                </c:pt>
                <c:pt idx="237">
                  <c:v>3.043723337666986E-2</c:v>
                </c:pt>
                <c:pt idx="238">
                  <c:v>3.0377363096093079E-2</c:v>
                </c:pt>
                <c:pt idx="239">
                  <c:v>3.0317852269518133E-2</c:v>
                </c:pt>
                <c:pt idx="240">
                  <c:v>3.0258697283875046E-2</c:v>
                </c:pt>
                <c:pt idx="241">
                  <c:v>3.0199894576979351E-2</c:v>
                </c:pt>
                <c:pt idx="242">
                  <c:v>3.0141440636611352E-2</c:v>
                </c:pt>
                <c:pt idx="243">
                  <c:v>3.0083331999615864E-2</c:v>
                </c:pt>
                <c:pt idx="244">
                  <c:v>3.0025565251021572E-2</c:v>
                </c:pt>
                <c:pt idx="245">
                  <c:v>2.9968137023179839E-2</c:v>
                </c:pt>
                <c:pt idx="246">
                  <c:v>2.9911043994922178E-2</c:v>
                </c:pt>
                <c:pt idx="247">
                  <c:v>2.9854282890736078E-2</c:v>
                </c:pt>
                <c:pt idx="248">
                  <c:v>2.9797850479958671E-2</c:v>
                </c:pt>
                <c:pt idx="249">
                  <c:v>2.9741743575987741E-2</c:v>
                </c:pt>
                <c:pt idx="250">
                  <c:v>2.9685959035509718E-2</c:v>
                </c:pt>
                <c:pt idx="251">
                  <c:v>2.9630493757744108E-2</c:v>
                </c:pt>
                <c:pt idx="252">
                  <c:v>2.9575344683704104E-2</c:v>
                </c:pt>
                <c:pt idx="253">
                  <c:v>2.9520508795472782E-2</c:v>
                </c:pt>
                <c:pt idx="254">
                  <c:v>2.9465983115494705E-2</c:v>
                </c:pt>
                <c:pt idx="255">
                  <c:v>2.9411764705882353E-2</c:v>
                </c:pt>
                <c:pt idx="256">
                  <c:v>2.9357850667737103E-2</c:v>
                </c:pt>
                <c:pt idx="257">
                  <c:v>2.9304238140484457E-2</c:v>
                </c:pt>
                <c:pt idx="258">
                  <c:v>2.9250924301223027E-2</c:v>
                </c:pt>
                <c:pt idx="259">
                  <c:v>2.9197906364087065E-2</c:v>
                </c:pt>
                <c:pt idx="260">
                  <c:v>2.9145181579622141E-2</c:v>
                </c:pt>
                <c:pt idx="261">
                  <c:v>2.9092747234173648E-2</c:v>
                </c:pt>
                <c:pt idx="262">
                  <c:v>2.9040600649287891E-2</c:v>
                </c:pt>
                <c:pt idx="263">
                  <c:v>2.8988739181125323E-2</c:v>
                </c:pt>
                <c:pt idx="264">
                  <c:v>2.8937160219885807E-2</c:v>
                </c:pt>
                <c:pt idx="265">
                  <c:v>2.8885861189245455E-2</c:v>
                </c:pt>
                <c:pt idx="266">
                  <c:v>2.8834839545804875E-2</c:v>
                </c:pt>
                <c:pt idx="267">
                  <c:v>2.8784092778548501E-2</c:v>
                </c:pt>
                <c:pt idx="268">
                  <c:v>2.8733618408314784E-2</c:v>
                </c:pt>
                <c:pt idx="269">
                  <c:v>2.8683413987276921E-2</c:v>
                </c:pt>
                <c:pt idx="270">
                  <c:v>2.8633477098433939E-2</c:v>
                </c:pt>
                <c:pt idx="271">
                  <c:v>2.8583805355111885E-2</c:v>
                </c:pt>
                <c:pt idx="272">
                  <c:v>2.853439640047483E-2</c:v>
                </c:pt>
                <c:pt idx="273">
                  <c:v>2.848524790704551E-2</c:v>
                </c:pt>
                <c:pt idx="274">
                  <c:v>2.8436357576235399E-2</c:v>
                </c:pt>
                <c:pt idx="275">
                  <c:v>2.8387723137883909E-2</c:v>
                </c:pt>
                <c:pt idx="276">
                  <c:v>2.833934234980659E-2</c:v>
                </c:pt>
                <c:pt idx="277">
                  <c:v>2.8291212997352107E-2</c:v>
                </c:pt>
                <c:pt idx="278">
                  <c:v>2.8243332892967741E-2</c:v>
                </c:pt>
                <c:pt idx="279">
                  <c:v>2.8195699875773316E-2</c:v>
                </c:pt>
                <c:pt idx="280">
                  <c:v>2.8148311811143231E-2</c:v>
                </c:pt>
                <c:pt idx="281">
                  <c:v>2.8101166590296559E-2</c:v>
                </c:pt>
                <c:pt idx="282">
                  <c:v>2.8054262129894897E-2</c:v>
                </c:pt>
                <c:pt idx="283">
                  <c:v>2.800759637164791E-2</c:v>
                </c:pt>
                <c:pt idx="284">
                  <c:v>2.7961167281926286E-2</c:v>
                </c:pt>
                <c:pt idx="285">
                  <c:v>2.7914972851382041E-2</c:v>
                </c:pt>
                <c:pt idx="286">
                  <c:v>2.7869011094575902E-2</c:v>
                </c:pt>
                <c:pt idx="287">
                  <c:v>2.7823280049611744E-2</c:v>
                </c:pt>
                <c:pt idx="288">
                  <c:v>2.7777777777777776E-2</c:v>
                </c:pt>
                <c:pt idx="289">
                  <c:v>2.7732502363194463E-2</c:v>
                </c:pt>
                <c:pt idx="290">
                  <c:v>2.7687451912468936E-2</c:v>
                </c:pt>
                <c:pt idx="291">
                  <c:v>2.7642624554355781E-2</c:v>
                </c:pt>
                <c:pt idx="292">
                  <c:v>2.7598018439424127E-2</c:v>
                </c:pt>
                <c:pt idx="293">
                  <c:v>2.7553631739730796E-2</c:v>
                </c:pt>
                <c:pt idx="294">
                  <c:v>2.7509462648499437E-2</c:v>
                </c:pt>
                <c:pt idx="295">
                  <c:v>2.7465509379805516E-2</c:v>
                </c:pt>
                <c:pt idx="296">
                  <c:v>2.7421770168267037E-2</c:v>
                </c:pt>
                <c:pt idx="297">
                  <c:v>2.7378243268740856E-2</c:v>
                </c:pt>
                <c:pt idx="298">
                  <c:v>2.7334926956024467E-2</c:v>
                </c:pt>
                <c:pt idx="299">
                  <c:v>2.7291819524563162E-2</c:v>
                </c:pt>
                <c:pt idx="300">
                  <c:v>2.7248919288162456E-2</c:v>
                </c:pt>
                <c:pt idx="301">
                  <c:v>2.7206224579705594E-2</c:v>
                </c:pt>
                <c:pt idx="302">
                  <c:v>2.7163733750876173E-2</c:v>
                </c:pt>
                <c:pt idx="303">
                  <c:v>2.7121445171885632E-2</c:v>
                </c:pt>
                <c:pt idx="304">
                  <c:v>2.7079357231205563E-2</c:v>
                </c:pt>
                <c:pt idx="305">
                  <c:v>2.7037468335304758E-2</c:v>
                </c:pt>
                <c:pt idx="306">
                  <c:v>2.6995776908390903E-2</c:v>
                </c:pt>
                <c:pt idx="307">
                  <c:v>2.6954281392156748E-2</c:v>
                </c:pt>
                <c:pt idx="308">
                  <c:v>2.6912980245530755E-2</c:v>
                </c:pt>
                <c:pt idx="309">
                  <c:v>2.6871871944432052E-2</c:v>
                </c:pt>
                <c:pt idx="310">
                  <c:v>2.6830954981529674E-2</c:v>
                </c:pt>
                <c:pt idx="311">
                  <c:v>2.6790227866005937E-2</c:v>
                </c:pt>
                <c:pt idx="312">
                  <c:v>2.6749689123323931E-2</c:v>
                </c:pt>
                <c:pt idx="313">
                  <c:v>2.6709337294998962E-2</c:v>
                </c:pt>
                <c:pt idx="314">
                  <c:v>2.6669170938373961E-2</c:v>
                </c:pt>
                <c:pt idx="315">
                  <c:v>2.6629188626398695E-2</c:v>
                </c:pt>
                <c:pt idx="316">
                  <c:v>2.6589388947412744E-2</c:v>
                </c:pt>
                <c:pt idx="317">
                  <c:v>2.654977050493219E-2</c:v>
                </c:pt>
                <c:pt idx="318">
                  <c:v>2.6510331917439862E-2</c:v>
                </c:pt>
                <c:pt idx="319">
                  <c:v>2.6471071818179179E-2</c:v>
                </c:pt>
                <c:pt idx="320">
                  <c:v>2.6431988854951433E-2</c:v>
                </c:pt>
                <c:pt idx="321">
                  <c:v>2.6393081689916449E-2</c:v>
                </c:pt>
                <c:pt idx="322">
                  <c:v>2.6354348999396628E-2</c:v>
                </c:pt>
                <c:pt idx="323">
                  <c:v>2.6315789473684209E-2</c:v>
                </c:pt>
                <c:pt idx="324">
                  <c:v>2.6277401816851769E-2</c:v>
                </c:pt>
                <c:pt idx="325">
                  <c:v>2.6239184746565829E-2</c:v>
                </c:pt>
                <c:pt idx="326">
                  <c:v>2.6201136993903567E-2</c:v>
                </c:pt>
                <c:pt idx="327">
                  <c:v>2.6163257303172528E-2</c:v>
                </c:pt>
                <c:pt idx="328">
                  <c:v>2.6125544431733316E-2</c:v>
                </c:pt>
                <c:pt idx="329">
                  <c:v>2.6087997149825154E-2</c:v>
                </c:pt>
                <c:pt idx="330">
                  <c:v>2.6050614240394319E-2</c:v>
                </c:pt>
                <c:pt idx="331">
                  <c:v>2.6013394498925372E-2</c:v>
                </c:pt>
                <c:pt idx="332">
                  <c:v>2.5976336733275089E-2</c:v>
                </c:pt>
                <c:pt idx="333">
                  <c:v>2.5939439763509105E-2</c:v>
                </c:pt>
                <c:pt idx="334">
                  <c:v>2.5902702421741208E-2</c:v>
                </c:pt>
                <c:pt idx="335">
                  <c:v>2.5866123551975165E-2</c:v>
                </c:pt>
                <c:pt idx="336">
                  <c:v>2.5829702009949135E-2</c:v>
                </c:pt>
                <c:pt idx="337">
                  <c:v>2.5793436662982547E-2</c:v>
                </c:pt>
                <c:pt idx="338">
                  <c:v>2.5757326389825402E-2</c:v>
                </c:pt>
                <c:pt idx="339">
                  <c:v>2.5721370080509991E-2</c:v>
                </c:pt>
                <c:pt idx="340">
                  <c:v>2.5685566636204981E-2</c:v>
                </c:pt>
                <c:pt idx="341">
                  <c:v>2.5649914969071746E-2</c:v>
                </c:pt>
                <c:pt idx="342">
                  <c:v>2.5614414002123002E-2</c:v>
                </c:pt>
                <c:pt idx="343">
                  <c:v>2.5579062669083684E-2</c:v>
                </c:pt>
                <c:pt idx="344">
                  <c:v>2.5543859914253939E-2</c:v>
                </c:pt>
                <c:pt idx="345">
                  <c:v>2.550880469237431E-2</c:v>
                </c:pt>
                <c:pt idx="346">
                  <c:v>2.5473895968493004E-2</c:v>
                </c:pt>
                <c:pt idx="347">
                  <c:v>2.5439132717835201E-2</c:v>
                </c:pt>
                <c:pt idx="348">
                  <c:v>2.540451392567443E-2</c:v>
                </c:pt>
                <c:pt idx="349">
                  <c:v>2.5370038587205882E-2</c:v>
                </c:pt>
                <c:pt idx="350">
                  <c:v>2.5335705707421708E-2</c:v>
                </c:pt>
                <c:pt idx="351">
                  <c:v>2.53015143009882E-2</c:v>
                </c:pt>
                <c:pt idx="352">
                  <c:v>2.5267463392124909E-2</c:v>
                </c:pt>
                <c:pt idx="353">
                  <c:v>2.5233552014485523E-2</c:v>
                </c:pt>
                <c:pt idx="354">
                  <c:v>2.5199779211040635E-2</c:v>
                </c:pt>
                <c:pt idx="355">
                  <c:v>2.5166144033962265E-2</c:v>
                </c:pt>
                <c:pt idx="356">
                  <c:v>2.5132645544510088E-2</c:v>
                </c:pt>
                <c:pt idx="357">
                  <c:v>2.5099282812919468E-2</c:v>
                </c:pt>
                <c:pt idx="358">
                  <c:v>2.5066054918291086E-2</c:v>
                </c:pt>
                <c:pt idx="359">
                  <c:v>2.5032960948482279E-2</c:v>
                </c:pt>
                <c:pt idx="360">
                  <c:v>2.5000000000000001E-2</c:v>
                </c:pt>
                <c:pt idx="361">
                  <c:v>2.4967171177895358E-2</c:v>
                </c:pt>
                <c:pt idx="362">
                  <c:v>2.4934473595659739E-2</c:v>
                </c:pt>
                <c:pt idx="363">
                  <c:v>2.4901906375122469E-2</c:v>
                </c:pt>
                <c:pt idx="364">
                  <c:v>2.486946864635E-2</c:v>
                </c:pt>
                <c:pt idx="365">
                  <c:v>2.4837159547546561E-2</c:v>
                </c:pt>
                <c:pt idx="366">
                  <c:v>2.4804978224956305E-2</c:v>
                </c:pt>
                <c:pt idx="367">
                  <c:v>2.4772923832766865E-2</c:v>
                </c:pt>
                <c:pt idx="368">
                  <c:v>2.4740995533014329E-2</c:v>
                </c:pt>
                <c:pt idx="369">
                  <c:v>2.470919249548963E-2</c:v>
                </c:pt>
                <c:pt idx="370">
                  <c:v>2.4677513897646244E-2</c:v>
                </c:pt>
                <c:pt idx="371">
                  <c:v>2.4645958924509312E-2</c:v>
                </c:pt>
                <c:pt idx="372">
                  <c:v>2.4614526768585974E-2</c:v>
                </c:pt>
                <c:pt idx="373">
                  <c:v>2.45832166297771E-2</c:v>
                </c:pt>
                <c:pt idx="374">
                  <c:v>2.455202771529022E-2</c:v>
                </c:pt>
                <c:pt idx="375">
                  <c:v>2.4520959239553754E-2</c:v>
                </c:pt>
                <c:pt idx="376">
                  <c:v>2.4490010424132444E-2</c:v>
                </c:pt>
                <c:pt idx="377">
                  <c:v>2.4459180497644006E-2</c:v>
                </c:pt>
                <c:pt idx="378">
                  <c:v>2.4428468695676966E-2</c:v>
                </c:pt>
                <c:pt idx="379">
                  <c:v>2.4397874260709669E-2</c:v>
                </c:pt>
                <c:pt idx="380">
                  <c:v>2.436739644203044E-2</c:v>
                </c:pt>
                <c:pt idx="381">
                  <c:v>2.4337034495658875E-2</c:v>
                </c:pt>
                <c:pt idx="382">
                  <c:v>2.4306787684268232E-2</c:v>
                </c:pt>
                <c:pt idx="383">
                  <c:v>2.4276655277108913E-2</c:v>
                </c:pt>
                <c:pt idx="384">
                  <c:v>2.4246636549933052E-2</c:v>
                </c:pt>
                <c:pt idx="385">
                  <c:v>2.4216730784920131E-2</c:v>
                </c:pt>
                <c:pt idx="386">
                  <c:v>2.4186937270603632E-2</c:v>
                </c:pt>
                <c:pt idx="387">
                  <c:v>2.415725530179872E-2</c:v>
                </c:pt>
                <c:pt idx="388">
                  <c:v>2.4127684179530953E-2</c:v>
                </c:pt>
                <c:pt idx="389">
                  <c:v>2.4098223210965938E-2</c:v>
                </c:pt>
                <c:pt idx="390">
                  <c:v>2.4068871709339985E-2</c:v>
                </c:pt>
                <c:pt idx="391">
                  <c:v>2.4039628993891726E-2</c:v>
                </c:pt>
                <c:pt idx="392">
                  <c:v>2.4010494389794655E-2</c:v>
                </c:pt>
                <c:pt idx="393">
                  <c:v>2.3981467228090594E-2</c:v>
                </c:pt>
                <c:pt idx="394">
                  <c:v>2.39525468456241E-2</c:v>
                </c:pt>
                <c:pt idx="395">
                  <c:v>2.3923732584977722E-2</c:v>
                </c:pt>
                <c:pt idx="396">
                  <c:v>2.3895023794408176E-2</c:v>
                </c:pt>
                <c:pt idx="397">
                  <c:v>2.386641982778338E-2</c:v>
                </c:pt>
                <c:pt idx="398">
                  <c:v>2.3837920044520327E-2</c:v>
                </c:pt>
                <c:pt idx="399">
                  <c:v>2.3809523809523808E-2</c:v>
                </c:pt>
                <c:pt idx="400">
                  <c:v>2.3781230493125981E-2</c:v>
                </c:pt>
                <c:pt idx="401">
                  <c:v>2.3753039471026707E-2</c:v>
                </c:pt>
                <c:pt idx="402">
                  <c:v>2.3724950124234739E-2</c:v>
                </c:pt>
                <c:pt idx="403">
                  <c:v>2.3696961839009652E-2</c:v>
                </c:pt>
                <c:pt idx="404">
                  <c:v>2.3669074006804586E-2</c:v>
                </c:pt>
                <c:pt idx="405">
                  <c:v>2.3641286024209732E-2</c:v>
                </c:pt>
                <c:pt idx="406">
                  <c:v>2.3613597292896568E-2</c:v>
                </c:pt>
                <c:pt idx="407">
                  <c:v>2.3586007219562846E-2</c:v>
                </c:pt>
                <c:pt idx="408">
                  <c:v>2.355851521587829E-2</c:v>
                </c:pt>
                <c:pt idx="409">
                  <c:v>2.3531120698431034E-2</c:v>
                </c:pt>
                <c:pt idx="410">
                  <c:v>2.3503823088674745E-2</c:v>
                </c:pt>
                <c:pt idx="411">
                  <c:v>2.3476621812876446E-2</c:v>
                </c:pt>
                <c:pt idx="412">
                  <c:v>2.3449516302065019E-2</c:v>
                </c:pt>
                <c:pt idx="413">
                  <c:v>2.3422505991980393E-2</c:v>
                </c:pt>
                <c:pt idx="414">
                  <c:v>2.3395590323023387E-2</c:v>
                </c:pt>
                <c:pt idx="415">
                  <c:v>2.3368768740206193E-2</c:v>
                </c:pt>
                <c:pt idx="416">
                  <c:v>2.3342040693103527E-2</c:v>
                </c:pt>
                <c:pt idx="417">
                  <c:v>2.3315405635804403E-2</c:v>
                </c:pt>
                <c:pt idx="418">
                  <c:v>2.3288863026864497E-2</c:v>
                </c:pt>
                <c:pt idx="419">
                  <c:v>2.3262412329259186E-2</c:v>
                </c:pt>
                <c:pt idx="420">
                  <c:v>2.323605301033713E-2</c:v>
                </c:pt>
                <c:pt idx="421">
                  <c:v>2.3209784541774508E-2</c:v>
                </c:pt>
                <c:pt idx="422">
                  <c:v>2.3183606399529776E-2</c:v>
                </c:pt>
                <c:pt idx="423">
                  <c:v>2.3157518063799055E-2</c:v>
                </c:pt>
                <c:pt idx="424">
                  <c:v>2.3131519018972053E-2</c:v>
                </c:pt>
                <c:pt idx="425">
                  <c:v>2.310560875358858E-2</c:v>
                </c:pt>
                <c:pt idx="426">
                  <c:v>2.3079786760295568E-2</c:v>
                </c:pt>
                <c:pt idx="427">
                  <c:v>2.3054052535804684E-2</c:v>
                </c:pt>
                <c:pt idx="428">
                  <c:v>2.3028405580850442E-2</c:v>
                </c:pt>
                <c:pt idx="429">
                  <c:v>2.3002845400148859E-2</c:v>
                </c:pt>
                <c:pt idx="430">
                  <c:v>2.2977371502356621E-2</c:v>
                </c:pt>
                <c:pt idx="431">
                  <c:v>2.2951983400030775E-2</c:v>
                </c:pt>
                <c:pt idx="432">
                  <c:v>2.2926680609588902E-2</c:v>
                </c:pt>
                <c:pt idx="433">
                  <c:v>2.2901462651269813E-2</c:v>
                </c:pt>
                <c:pt idx="434">
                  <c:v>2.2876329049094712E-2</c:v>
                </c:pt>
                <c:pt idx="435">
                  <c:v>2.2851279330828849E-2</c:v>
                </c:pt>
                <c:pt idx="436">
                  <c:v>2.2826313027943659E-2</c:v>
                </c:pt>
                <c:pt idx="437">
                  <c:v>2.2801429675579347E-2</c:v>
                </c:pt>
                <c:pt idx="438">
                  <c:v>2.2776628812507946E-2</c:v>
                </c:pt>
                <c:pt idx="439">
                  <c:v>2.2751909981096847E-2</c:v>
                </c:pt>
                <c:pt idx="440">
                  <c:v>2.2727272727272728E-2</c:v>
                </c:pt>
                <c:pt idx="441">
                  <c:v>2.2702716600485985E-2</c:v>
                </c:pt>
                <c:pt idx="442">
                  <c:v>2.2678241153675553E-2</c:v>
                </c:pt>
                <c:pt idx="443">
                  <c:v>2.2653845943234174E-2</c:v>
                </c:pt>
                <c:pt idx="444">
                  <c:v>2.2629530528974082E-2</c:v>
                </c:pt>
                <c:pt idx="445">
                  <c:v>2.260529447409312E-2</c:v>
                </c:pt>
                <c:pt idx="446">
                  <c:v>2.2581137345141229E-2</c:v>
                </c:pt>
                <c:pt idx="447">
                  <c:v>2.2557058711987387E-2</c:v>
                </c:pt>
                <c:pt idx="448">
                  <c:v>2.253305814778693E-2</c:v>
                </c:pt>
                <c:pt idx="449">
                  <c:v>2.2509135228949248E-2</c:v>
                </c:pt>
                <c:pt idx="450">
                  <c:v>2.2485289535105889E-2</c:v>
                </c:pt>
                <c:pt idx="451">
                  <c:v>2.2461520649079043E-2</c:v>
                </c:pt>
                <c:pt idx="452">
                  <c:v>2.2437828156850401E-2</c:v>
                </c:pt>
                <c:pt idx="453">
                  <c:v>2.2414211647530373E-2</c:v>
                </c:pt>
                <c:pt idx="454">
                  <c:v>2.239067071332769E-2</c:v>
                </c:pt>
                <c:pt idx="455">
                  <c:v>2.2367204949519364E-2</c:v>
                </c:pt>
                <c:pt idx="456">
                  <c:v>2.2343813954421001E-2</c:v>
                </c:pt>
                <c:pt idx="457">
                  <c:v>2.2320497329357439E-2</c:v>
                </c:pt>
                <c:pt idx="458">
                  <c:v>2.2297254678633787E-2</c:v>
                </c:pt>
                <c:pt idx="459">
                  <c:v>2.2274085609506774E-2</c:v>
                </c:pt>
                <c:pt idx="460">
                  <c:v>2.22509897321564E-2</c:v>
                </c:pt>
                <c:pt idx="461">
                  <c:v>2.2227966659658E-2</c:v>
                </c:pt>
                <c:pt idx="462">
                  <c:v>2.2205016007954562E-2</c:v>
                </c:pt>
                <c:pt idx="463">
                  <c:v>2.2182137395829391E-2</c:v>
                </c:pt>
                <c:pt idx="464">
                  <c:v>2.2159330444879121E-2</c:v>
                </c:pt>
                <c:pt idx="465">
                  <c:v>2.2136594779486995E-2</c:v>
                </c:pt>
                <c:pt idx="466">
                  <c:v>2.2113930026796468E-2</c:v>
                </c:pt>
                <c:pt idx="467">
                  <c:v>2.2091335816685154E-2</c:v>
                </c:pt>
                <c:pt idx="468">
                  <c:v>2.2068811781739014E-2</c:v>
                </c:pt>
                <c:pt idx="469">
                  <c:v>2.2046357557226864E-2</c:v>
                </c:pt>
                <c:pt idx="470">
                  <c:v>2.2023972781075218E-2</c:v>
                </c:pt>
                <c:pt idx="471">
                  <c:v>2.2001657093843347E-2</c:v>
                </c:pt>
                <c:pt idx="472">
                  <c:v>2.1979410138698668E-2</c:v>
                </c:pt>
                <c:pt idx="473">
                  <c:v>2.1957231561392433E-2</c:v>
                </c:pt>
                <c:pt idx="474">
                  <c:v>2.193512101023562E-2</c:v>
                </c:pt>
                <c:pt idx="475">
                  <c:v>2.1913078136075188E-2</c:v>
                </c:pt>
                <c:pt idx="476">
                  <c:v>2.1891102592270541E-2</c:v>
                </c:pt>
                <c:pt idx="477">
                  <c:v>2.1869194034670279E-2</c:v>
                </c:pt>
                <c:pt idx="478">
                  <c:v>2.1847352121589215E-2</c:v>
                </c:pt>
                <c:pt idx="479">
                  <c:v>2.1825576513785642E-2</c:v>
                </c:pt>
                <c:pt idx="480">
                  <c:v>2.1803866874438863E-2</c:v>
                </c:pt>
                <c:pt idx="481">
                  <c:v>2.1782222869126972E-2</c:v>
                </c:pt>
                <c:pt idx="482">
                  <c:v>2.1760644165804886E-2</c:v>
                </c:pt>
                <c:pt idx="483">
                  <c:v>2.1739130434782608E-2</c:v>
                </c:pt>
                <c:pt idx="484">
                  <c:v>2.1717681348703763E-2</c:v>
                </c:pt>
                <c:pt idx="485">
                  <c:v>2.1696296582524335E-2</c:v>
                </c:pt>
                <c:pt idx="486">
                  <c:v>2.1674975813491679E-2</c:v>
                </c:pt>
                <c:pt idx="487">
                  <c:v>2.1653718721123739E-2</c:v>
                </c:pt>
                <c:pt idx="488">
                  <c:v>2.1632524987188505E-2</c:v>
                </c:pt>
                <c:pt idx="489">
                  <c:v>2.1611394295683699E-2</c:v>
                </c:pt>
                <c:pt idx="490">
                  <c:v>2.159032633281667E-2</c:v>
                </c:pt>
                <c:pt idx="491">
                  <c:v>2.1569320786984557E-2</c:v>
                </c:pt>
                <c:pt idx="492">
                  <c:v>2.1548377348754592E-2</c:v>
                </c:pt>
                <c:pt idx="493">
                  <c:v>2.1527495710844693E-2</c:v>
                </c:pt>
                <c:pt idx="494">
                  <c:v>2.150667556810424E-2</c:v>
                </c:pt>
                <c:pt idx="495">
                  <c:v>2.1485916617495038E-2</c:v>
                </c:pt>
                <c:pt idx="496">
                  <c:v>2.1465218558072534E-2</c:v>
                </c:pt>
                <c:pt idx="497">
                  <c:v>2.14445810909672E-2</c:v>
                </c:pt>
                <c:pt idx="498">
                  <c:v>2.1424003919366143E-2</c:v>
                </c:pt>
                <c:pt idx="499">
                  <c:v>2.1403486748494887E-2</c:v>
                </c:pt>
                <c:pt idx="500">
                  <c:v>2.1383029285599393E-2</c:v>
                </c:pt>
                <c:pt idx="501">
                  <c:v>2.1362631239928223E-2</c:v>
                </c:pt>
                <c:pt idx="502">
                  <c:v>2.1342292322714944E-2</c:v>
                </c:pt>
                <c:pt idx="503">
                  <c:v>2.1322012247160682E-2</c:v>
                </c:pt>
                <c:pt idx="504">
                  <c:v>2.1301790728416897E-2</c:v>
                </c:pt>
                <c:pt idx="505">
                  <c:v>2.1281627483568301E-2</c:v>
                </c:pt>
                <c:pt idx="506">
                  <c:v>2.1261522231616013E-2</c:v>
                </c:pt>
                <c:pt idx="507">
                  <c:v>2.1241474693460841E-2</c:v>
                </c:pt>
                <c:pt idx="508">
                  <c:v>2.1221484591886768E-2</c:v>
                </c:pt>
                <c:pt idx="509">
                  <c:v>2.1201551651544626E-2</c:v>
                </c:pt>
                <c:pt idx="510">
                  <c:v>2.1181675598935915E-2</c:v>
                </c:pt>
                <c:pt idx="511">
                  <c:v>2.116185616239679E-2</c:v>
                </c:pt>
                <c:pt idx="512">
                  <c:v>2.1142093072082275E-2</c:v>
                </c:pt>
                <c:pt idx="513">
                  <c:v>2.1122386059950551E-2</c:v>
                </c:pt>
                <c:pt idx="514">
                  <c:v>2.1102734859747507E-2</c:v>
                </c:pt>
                <c:pt idx="515">
                  <c:v>2.1083139206991355E-2</c:v>
                </c:pt>
                <c:pt idx="516">
                  <c:v>2.1063598838957504E-2</c:v>
                </c:pt>
                <c:pt idx="517">
                  <c:v>2.1044113494663525E-2</c:v>
                </c:pt>
                <c:pt idx="518">
                  <c:v>2.1024682914854282E-2</c:v>
                </c:pt>
                <c:pt idx="519">
                  <c:v>2.1005306841987245E-2</c:v>
                </c:pt>
                <c:pt idx="520">
                  <c:v>2.0985985020217937E-2</c:v>
                </c:pt>
                <c:pt idx="521">
                  <c:v>2.096671719538553E-2</c:v>
                </c:pt>
                <c:pt idx="522">
                  <c:v>2.0947503114998604E-2</c:v>
                </c:pt>
                <c:pt idx="523">
                  <c:v>2.0928342528221025E-2</c:v>
                </c:pt>
                <c:pt idx="524">
                  <c:v>2.0909235185858018E-2</c:v>
                </c:pt>
                <c:pt idx="525">
                  <c:v>2.0890180840342314E-2</c:v>
                </c:pt>
                <c:pt idx="526">
                  <c:v>2.0871179245720524E-2</c:v>
                </c:pt>
                <c:pt idx="527">
                  <c:v>2.0852230157639578E-2</c:v>
                </c:pt>
                <c:pt idx="528">
                  <c:v>2.0833333333333332E-2</c:v>
                </c:pt>
                <c:pt idx="529">
                  <c:v>2.0814488531609335E-2</c:v>
                </c:pt>
                <c:pt idx="530">
                  <c:v>2.0795695512835683E-2</c:v>
                </c:pt>
                <c:pt idx="531">
                  <c:v>2.0776954038928052E-2</c:v>
                </c:pt>
                <c:pt idx="532">
                  <c:v>2.0758263873336832E-2</c:v>
                </c:pt>
                <c:pt idx="533">
                  <c:v>2.0739624781034412E-2</c:v>
                </c:pt>
                <c:pt idx="534">
                  <c:v>2.072103652850258E-2</c:v>
                </c:pt>
                <c:pt idx="535">
                  <c:v>2.0702498883720048E-2</c:v>
                </c:pt>
                <c:pt idx="536">
                  <c:v>2.0684011616150126E-2</c:v>
                </c:pt>
                <c:pt idx="537">
                  <c:v>2.0665574496728498E-2</c:v>
                </c:pt>
                <c:pt idx="538">
                  <c:v>2.0647187297851113E-2</c:v>
                </c:pt>
                <c:pt idx="539">
                  <c:v>2.0628849793362249E-2</c:v>
                </c:pt>
                <c:pt idx="540">
                  <c:v>2.0610561758542603E-2</c:v>
                </c:pt>
                <c:pt idx="541">
                  <c:v>2.0592322970097623E-2</c:v>
                </c:pt>
                <c:pt idx="542">
                  <c:v>2.0574133206145834E-2</c:v>
                </c:pt>
                <c:pt idx="543">
                  <c:v>2.0555992246207366E-2</c:v>
                </c:pt>
                <c:pt idx="544">
                  <c:v>2.0537899871192557E-2</c:v>
                </c:pt>
                <c:pt idx="545">
                  <c:v>2.0519855863390682E-2</c:v>
                </c:pt>
                <c:pt idx="546">
                  <c:v>2.0501860006458789E-2</c:v>
                </c:pt>
                <c:pt idx="547">
                  <c:v>2.0483912085410647E-2</c:v>
                </c:pt>
                <c:pt idx="548">
                  <c:v>2.0466011886605805E-2</c:v>
                </c:pt>
                <c:pt idx="549">
                  <c:v>2.0448159197738749E-2</c:v>
                </c:pt>
                <c:pt idx="550">
                  <c:v>2.0430353807828185E-2</c:v>
                </c:pt>
                <c:pt idx="551">
                  <c:v>2.0412595507206407E-2</c:v>
                </c:pt>
                <c:pt idx="552">
                  <c:v>2.039488408750878E-2</c:v>
                </c:pt>
                <c:pt idx="553">
                  <c:v>2.0377219341663328E-2</c:v>
                </c:pt>
                <c:pt idx="554">
                  <c:v>2.0359601063880406E-2</c:v>
                </c:pt>
                <c:pt idx="555">
                  <c:v>2.0342029049642517E-2</c:v>
                </c:pt>
                <c:pt idx="556">
                  <c:v>2.0324503095694148E-2</c:v>
                </c:pt>
                <c:pt idx="557">
                  <c:v>2.0307023000031808E-2</c:v>
                </c:pt>
                <c:pt idx="558">
                  <c:v>2.0289588561894067E-2</c:v>
                </c:pt>
                <c:pt idx="559">
                  <c:v>2.0272199581751756E-2</c:v>
                </c:pt>
                <c:pt idx="560">
                  <c:v>2.0254855861298236E-2</c:v>
                </c:pt>
                <c:pt idx="561">
                  <c:v>2.0237557203439747E-2</c:v>
                </c:pt>
                <c:pt idx="562">
                  <c:v>2.0220303412285891E-2</c:v>
                </c:pt>
                <c:pt idx="563">
                  <c:v>2.0203094293140173E-2</c:v>
                </c:pt>
                <c:pt idx="564">
                  <c:v>2.0185929652490626E-2</c:v>
                </c:pt>
                <c:pt idx="565">
                  <c:v>2.0168809298000568E-2</c:v>
                </c:pt>
                <c:pt idx="566">
                  <c:v>2.0151733038499396E-2</c:v>
                </c:pt>
                <c:pt idx="567">
                  <c:v>2.0134700683973519E-2</c:v>
                </c:pt>
                <c:pt idx="568">
                  <c:v>2.0117712045557328E-2</c:v>
                </c:pt>
                <c:pt idx="569">
                  <c:v>2.0100766935524289E-2</c:v>
                </c:pt>
                <c:pt idx="570">
                  <c:v>2.0083865167278104E-2</c:v>
                </c:pt>
                <c:pt idx="571">
                  <c:v>2.0067006555343953E-2</c:v>
                </c:pt>
                <c:pt idx="572">
                  <c:v>2.0050190915359832E-2</c:v>
                </c:pt>
                <c:pt idx="573">
                  <c:v>2.003341806406796E-2</c:v>
                </c:pt>
                <c:pt idx="574">
                  <c:v>2.001668781930627E-2</c:v>
                </c:pt>
                <c:pt idx="575">
                  <c:v>0.02</c:v>
                </c:pt>
                <c:pt idx="576">
                  <c:v>1.9983354426153323E-2</c:v>
                </c:pt>
                <c:pt idx="577">
                  <c:v>1.9966750918841088E-2</c:v>
                </c:pt>
                <c:pt idx="578">
                  <c:v>1.9950189300200628E-2</c:v>
                </c:pt>
                <c:pt idx="579">
                  <c:v>1.9933669393423652E-2</c:v>
                </c:pt>
                <c:pt idx="580">
                  <c:v>1.991719102274819E-2</c:v>
                </c:pt>
                <c:pt idx="581">
                  <c:v>1.9900754013450636E-2</c:v>
                </c:pt>
                <c:pt idx="582">
                  <c:v>1.9884358191837863E-2</c:v>
                </c:pt>
                <c:pt idx="583">
                  <c:v>1.9868003385239402E-2</c:v>
                </c:pt>
                <c:pt idx="584">
                  <c:v>1.9851689421999701E-2</c:v>
                </c:pt>
                <c:pt idx="585">
                  <c:v>1.9835416131470433E-2</c:v>
                </c:pt>
                <c:pt idx="586">
                  <c:v>1.9819183344002931E-2</c:v>
                </c:pt>
                <c:pt idx="587">
                  <c:v>1.9802990890940616E-2</c:v>
                </c:pt>
                <c:pt idx="588">
                  <c:v>1.978683860461156E-2</c:v>
                </c:pt>
                <c:pt idx="589">
                  <c:v>1.9770726318321087E-2</c:v>
                </c:pt>
                <c:pt idx="590">
                  <c:v>1.9754653866344438E-2</c:v>
                </c:pt>
                <c:pt idx="591">
                  <c:v>1.9738621083919525E-2</c:v>
                </c:pt>
                <c:pt idx="592">
                  <c:v>1.9722627807239729E-2</c:v>
                </c:pt>
                <c:pt idx="593">
                  <c:v>1.9706673873446778E-2</c:v>
                </c:pt>
                <c:pt idx="594">
                  <c:v>1.9690759120623683E-2</c:v>
                </c:pt>
                <c:pt idx="595">
                  <c:v>1.9674883387787737E-2</c:v>
                </c:pt>
                <c:pt idx="596">
                  <c:v>1.9659046514883587E-2</c:v>
                </c:pt>
                <c:pt idx="597">
                  <c:v>1.9643248342776354E-2</c:v>
                </c:pt>
                <c:pt idx="598">
                  <c:v>1.9627488713244847E-2</c:v>
                </c:pt>
                <c:pt idx="599">
                  <c:v>1.9611767468974774E-2</c:v>
                </c:pt>
                <c:pt idx="600">
                  <c:v>1.9596084453552105E-2</c:v>
                </c:pt>
                <c:pt idx="601">
                  <c:v>1.9580439511456403E-2</c:v>
                </c:pt>
                <c:pt idx="602">
                  <c:v>1.9564832488054278E-2</c:v>
                </c:pt>
                <c:pt idx="603">
                  <c:v>1.954926322959288E-2</c:v>
                </c:pt>
                <c:pt idx="604">
                  <c:v>1.9533731583193447E-2</c:v>
                </c:pt>
                <c:pt idx="605">
                  <c:v>1.9518237396844912E-2</c:v>
                </c:pt>
                <c:pt idx="606">
                  <c:v>1.9502780519397557E-2</c:v>
                </c:pt>
                <c:pt idx="607">
                  <c:v>1.9487360800556762E-2</c:v>
                </c:pt>
                <c:pt idx="608">
                  <c:v>1.9471978090876751E-2</c:v>
                </c:pt>
                <c:pt idx="609">
                  <c:v>1.9456632241754465E-2</c:v>
                </c:pt>
                <c:pt idx="610">
                  <c:v>1.9441323105423403E-2</c:v>
                </c:pt>
                <c:pt idx="611">
                  <c:v>1.9426050534947597E-2</c:v>
                </c:pt>
                <c:pt idx="612">
                  <c:v>1.9410814384215599E-2</c:v>
                </c:pt>
                <c:pt idx="613">
                  <c:v>1.9395614507934533E-2</c:v>
                </c:pt>
                <c:pt idx="614">
                  <c:v>1.9380450761624174E-2</c:v>
                </c:pt>
                <c:pt idx="615">
                  <c:v>1.9365323001611149E-2</c:v>
                </c:pt>
                <c:pt idx="616">
                  <c:v>1.9350231085023085E-2</c:v>
                </c:pt>
                <c:pt idx="617">
                  <c:v>1.9335174869782906E-2</c:v>
                </c:pt>
                <c:pt idx="618">
                  <c:v>1.9320154214603119E-2</c:v>
                </c:pt>
                <c:pt idx="619">
                  <c:v>1.9305168978980183E-2</c:v>
                </c:pt>
                <c:pt idx="620">
                  <c:v>1.9290219023188893E-2</c:v>
                </c:pt>
                <c:pt idx="621">
                  <c:v>1.9275304208276854E-2</c:v>
                </c:pt>
                <c:pt idx="622">
                  <c:v>1.9260424396058979E-2</c:v>
                </c:pt>
                <c:pt idx="623">
                  <c:v>1.9245579449112031E-2</c:v>
                </c:pt>
                <c:pt idx="624">
                  <c:v>1.9230769230769232E-2</c:v>
                </c:pt>
                <c:pt idx="625">
                  <c:v>1.9215993605114886E-2</c:v>
                </c:pt>
                <c:pt idx="626">
                  <c:v>1.9201252436979097E-2</c:v>
                </c:pt>
                <c:pt idx="627">
                  <c:v>1.9186545591932485E-2</c:v>
                </c:pt>
                <c:pt idx="628">
                  <c:v>1.9171872936280972E-2</c:v>
                </c:pt>
                <c:pt idx="629">
                  <c:v>1.9157234337060625E-2</c:v>
                </c:pt>
                <c:pt idx="630">
                  <c:v>1.9142629662032493E-2</c:v>
                </c:pt>
                <c:pt idx="631">
                  <c:v>1.9128058779677552E-2</c:v>
                </c:pt>
                <c:pt idx="632">
                  <c:v>1.9113521559191653E-2</c:v>
                </c:pt>
                <c:pt idx="633">
                  <c:v>1.9099017870480524E-2</c:v>
                </c:pt>
                <c:pt idx="634">
                  <c:v>1.9084547584154815E-2</c:v>
                </c:pt>
                <c:pt idx="635">
                  <c:v>1.9070110571525183E-2</c:v>
                </c:pt>
                <c:pt idx="636">
                  <c:v>1.9055706704597424E-2</c:v>
                </c:pt>
                <c:pt idx="637">
                  <c:v>1.9041335856067643E-2</c:v>
                </c:pt>
                <c:pt idx="638">
                  <c:v>1.9026997899317458E-2</c:v>
                </c:pt>
                <c:pt idx="639">
                  <c:v>1.901269270840926E-2</c:v>
                </c:pt>
                <c:pt idx="640">
                  <c:v>1.8998420158081505E-2</c:v>
                </c:pt>
                <c:pt idx="641">
                  <c:v>1.8984180123744036E-2</c:v>
                </c:pt>
                <c:pt idx="642">
                  <c:v>1.8969972481473467E-2</c:v>
                </c:pt>
                <c:pt idx="643">
                  <c:v>1.8955797108008585E-2</c:v>
                </c:pt>
                <c:pt idx="644">
                  <c:v>1.8941653880745798E-2</c:v>
                </c:pt>
                <c:pt idx="645">
                  <c:v>1.8927542677734627E-2</c:v>
                </c:pt>
                <c:pt idx="646">
                  <c:v>1.8913463377673228E-2</c:v>
                </c:pt>
                <c:pt idx="647">
                  <c:v>1.8899415859903949E-2</c:v>
                </c:pt>
                <c:pt idx="648">
                  <c:v>1.8885400004408946E-2</c:v>
                </c:pt>
                <c:pt idx="649">
                  <c:v>1.8871415691805796E-2</c:v>
                </c:pt>
                <c:pt idx="650">
                  <c:v>1.8857462803343192E-2</c:v>
                </c:pt>
                <c:pt idx="651">
                  <c:v>1.8843541220896629E-2</c:v>
                </c:pt>
                <c:pt idx="652">
                  <c:v>1.8829650826964167E-2</c:v>
                </c:pt>
                <c:pt idx="653">
                  <c:v>1.881579150466221E-2</c:v>
                </c:pt>
                <c:pt idx="654">
                  <c:v>1.8801963137721298E-2</c:v>
                </c:pt>
                <c:pt idx="655">
                  <c:v>1.878816561048198E-2</c:v>
                </c:pt>
                <c:pt idx="656">
                  <c:v>1.8774398807890696E-2</c:v>
                </c:pt>
                <c:pt idx="657">
                  <c:v>1.876066261549568E-2</c:v>
                </c:pt>
                <c:pt idx="658">
                  <c:v>1.8746956919442913E-2</c:v>
                </c:pt>
                <c:pt idx="659">
                  <c:v>1.8733281606472123E-2</c:v>
                </c:pt>
                <c:pt idx="660">
                  <c:v>1.8719636563912789E-2</c:v>
                </c:pt>
                <c:pt idx="661">
                  <c:v>1.8706021679680194E-2</c:v>
                </c:pt>
                <c:pt idx="662">
                  <c:v>1.8692436842271499E-2</c:v>
                </c:pt>
                <c:pt idx="663">
                  <c:v>1.8678881940761876E-2</c:v>
                </c:pt>
                <c:pt idx="664">
                  <c:v>1.8665356864800642E-2</c:v>
                </c:pt>
                <c:pt idx="665">
                  <c:v>1.8651861504607428E-2</c:v>
                </c:pt>
                <c:pt idx="666">
                  <c:v>1.8638395750968408E-2</c:v>
                </c:pt>
                <c:pt idx="667">
                  <c:v>1.8624959495232511E-2</c:v>
                </c:pt>
                <c:pt idx="668">
                  <c:v>1.8611552629307727E-2</c:v>
                </c:pt>
                <c:pt idx="669">
                  <c:v>1.8598175045657375E-2</c:v>
                </c:pt>
                <c:pt idx="670">
                  <c:v>1.8584826637296447E-2</c:v>
                </c:pt>
                <c:pt idx="671">
                  <c:v>1.8571507297787958E-2</c:v>
                </c:pt>
                <c:pt idx="672">
                  <c:v>1.8558216921239358E-2</c:v>
                </c:pt>
                <c:pt idx="673">
                  <c:v>1.8544955402298915E-2</c:v>
                </c:pt>
                <c:pt idx="674">
                  <c:v>1.8531722636152194E-2</c:v>
                </c:pt>
                <c:pt idx="675">
                  <c:v>1.8518518518518517E-2</c:v>
                </c:pt>
                <c:pt idx="676">
                  <c:v>1.8505342945647464E-2</c:v>
                </c:pt>
                <c:pt idx="677">
                  <c:v>1.8492195814315417E-2</c:v>
                </c:pt>
                <c:pt idx="678">
                  <c:v>1.84790770218221E-2</c:v>
                </c:pt>
                <c:pt idx="679">
                  <c:v>1.8465986465987183E-2</c:v>
                </c:pt>
                <c:pt idx="680">
                  <c:v>1.8452924045146896E-2</c:v>
                </c:pt>
                <c:pt idx="681">
                  <c:v>1.8439889658150653E-2</c:v>
                </c:pt>
                <c:pt idx="682">
                  <c:v>1.8426883204357744E-2</c:v>
                </c:pt>
                <c:pt idx="683">
                  <c:v>1.8413904583633997E-2</c:v>
                </c:pt>
                <c:pt idx="684">
                  <c:v>1.8400953696348539E-2</c:v>
                </c:pt>
                <c:pt idx="685">
                  <c:v>1.8388030443370503E-2</c:v>
                </c:pt>
                <c:pt idx="686">
                  <c:v>1.8375134726065827E-2</c:v>
                </c:pt>
                <c:pt idx="687">
                  <c:v>1.8362266446294035E-2</c:v>
                </c:pt>
                <c:pt idx="688">
                  <c:v>1.8349425506405066E-2</c:v>
                </c:pt>
                <c:pt idx="689">
                  <c:v>1.8336611809236136E-2</c:v>
                </c:pt>
                <c:pt idx="690">
                  <c:v>1.8323825258108575E-2</c:v>
                </c:pt>
                <c:pt idx="691">
                  <c:v>1.8311065756824754E-2</c:v>
                </c:pt>
                <c:pt idx="692">
                  <c:v>1.8298333209665004E-2</c:v>
                </c:pt>
                <c:pt idx="693">
                  <c:v>1.8285627521384545E-2</c:v>
                </c:pt>
                <c:pt idx="694">
                  <c:v>1.8272948597210469E-2</c:v>
                </c:pt>
                <c:pt idx="695">
                  <c:v>1.8260296342838732E-2</c:v>
                </c:pt>
                <c:pt idx="696">
                  <c:v>1.8247670664431156E-2</c:v>
                </c:pt>
                <c:pt idx="697">
                  <c:v>1.8235071468612491E-2</c:v>
                </c:pt>
                <c:pt idx="698">
                  <c:v>1.8222498662467456E-2</c:v>
                </c:pt>
                <c:pt idx="699">
                  <c:v>1.8209952153537844E-2</c:v>
                </c:pt>
                <c:pt idx="700">
                  <c:v>1.8197431849819611E-2</c:v>
                </c:pt>
                <c:pt idx="701">
                  <c:v>1.8184937659760016E-2</c:v>
                </c:pt>
                <c:pt idx="702">
                  <c:v>1.8172469492254775E-2</c:v>
                </c:pt>
                <c:pt idx="703">
                  <c:v>1.8160027256645235E-2</c:v>
                </c:pt>
                <c:pt idx="704">
                  <c:v>1.814761086271556E-2</c:v>
                </c:pt>
                <c:pt idx="705">
                  <c:v>1.813522022068996E-2</c:v>
                </c:pt>
                <c:pt idx="706">
                  <c:v>1.8122855241229932E-2</c:v>
                </c:pt>
                <c:pt idx="707">
                  <c:v>1.8110515835431502E-2</c:v>
                </c:pt>
                <c:pt idx="708">
                  <c:v>1.8098201914822525E-2</c:v>
                </c:pt>
                <c:pt idx="709">
                  <c:v>1.8085913391359981E-2</c:v>
                </c:pt>
                <c:pt idx="710">
                  <c:v>1.8073650177427302E-2</c:v>
                </c:pt>
                <c:pt idx="711">
                  <c:v>1.8061412185831693E-2</c:v>
                </c:pt>
                <c:pt idx="712">
                  <c:v>1.8049199329801528E-2</c:v>
                </c:pt>
                <c:pt idx="713">
                  <c:v>1.8037011522983714E-2</c:v>
                </c:pt>
                <c:pt idx="714">
                  <c:v>1.802484867944109E-2</c:v>
                </c:pt>
                <c:pt idx="715">
                  <c:v>1.8012710713649863E-2</c:v>
                </c:pt>
                <c:pt idx="716">
                  <c:v>1.8000597540497043E-2</c:v>
                </c:pt>
                <c:pt idx="717">
                  <c:v>1.7988509075277912E-2</c:v>
                </c:pt>
                <c:pt idx="718">
                  <c:v>1.7976445233693485E-2</c:v>
                </c:pt>
                <c:pt idx="719">
                  <c:v>1.7964405931848035E-2</c:v>
                </c:pt>
                <c:pt idx="720">
                  <c:v>1.7952391086246602E-2</c:v>
                </c:pt>
                <c:pt idx="721">
                  <c:v>1.7940400613792516E-2</c:v>
                </c:pt>
                <c:pt idx="722">
                  <c:v>1.7928434431784976E-2</c:v>
                </c:pt>
                <c:pt idx="723">
                  <c:v>1.7916492457916613E-2</c:v>
                </c:pt>
                <c:pt idx="724">
                  <c:v>1.7904574610271076E-2</c:v>
                </c:pt>
                <c:pt idx="725">
                  <c:v>1.7892680807320663E-2</c:v>
                </c:pt>
                <c:pt idx="726">
                  <c:v>1.7880810967923915E-2</c:v>
                </c:pt>
                <c:pt idx="727">
                  <c:v>1.7868965011323304E-2</c:v>
                </c:pt>
                <c:pt idx="728">
                  <c:v>1.7857142857142856E-2</c:v>
                </c:pt>
                <c:pt idx="729">
                  <c:v>1.7845344425385865E-2</c:v>
                </c:pt>
                <c:pt idx="730">
                  <c:v>1.7833569636432567E-2</c:v>
                </c:pt>
                <c:pt idx="731">
                  <c:v>1.782181841103787E-2</c:v>
                </c:pt>
                <c:pt idx="732">
                  <c:v>1.7810090670329074E-2</c:v>
                </c:pt>
                <c:pt idx="733">
                  <c:v>1.7798386335803638E-2</c:v>
                </c:pt>
                <c:pt idx="734">
                  <c:v>1.778670532932692E-2</c:v>
                </c:pt>
                <c:pt idx="735">
                  <c:v>1.777504757312998E-2</c:v>
                </c:pt>
                <c:pt idx="736">
                  <c:v>1.7763412989807374E-2</c:v>
                </c:pt>
                <c:pt idx="737">
                  <c:v>1.7751801502314962E-2</c:v>
                </c:pt>
                <c:pt idx="738">
                  <c:v>1.7740213033967733E-2</c:v>
                </c:pt>
                <c:pt idx="739">
                  <c:v>1.7728647508437678E-2</c:v>
                </c:pt>
                <c:pt idx="740">
                  <c:v>1.7717104849751621E-2</c:v>
                </c:pt>
                <c:pt idx="741">
                  <c:v>1.7705584982289118E-2</c:v>
                </c:pt>
                <c:pt idx="742">
                  <c:v>1.7694087830780338E-2</c:v>
                </c:pt>
                <c:pt idx="743">
                  <c:v>1.7682613320303978E-2</c:v>
                </c:pt>
                <c:pt idx="744">
                  <c:v>1.7671161376285188E-2</c:v>
                </c:pt>
                <c:pt idx="745">
                  <c:v>1.7659731924493507E-2</c:v>
                </c:pt>
                <c:pt idx="746">
                  <c:v>1.7648324891040814E-2</c:v>
                </c:pt>
                <c:pt idx="747">
                  <c:v>1.7636940202379308E-2</c:v>
                </c:pt>
                <c:pt idx="748">
                  <c:v>1.7625577785299478E-2</c:v>
                </c:pt>
                <c:pt idx="749">
                  <c:v>1.7614237566928106E-2</c:v>
                </c:pt>
                <c:pt idx="750">
                  <c:v>1.7602919474726295E-2</c:v>
                </c:pt>
                <c:pt idx="751">
                  <c:v>1.7591623436487468E-2</c:v>
                </c:pt>
                <c:pt idx="752">
                  <c:v>1.7580349380335428E-2</c:v>
                </c:pt>
                <c:pt idx="753">
                  <c:v>1.7569097234722417E-2</c:v>
                </c:pt>
                <c:pt idx="754">
                  <c:v>1.755786692842717E-2</c:v>
                </c:pt>
                <c:pt idx="755">
                  <c:v>1.7546658390553006E-2</c:v>
                </c:pt>
                <c:pt idx="756">
                  <c:v>1.7535471550525931E-2</c:v>
                </c:pt>
                <c:pt idx="757">
                  <c:v>1.7524306338092741E-2</c:v>
                </c:pt>
                <c:pt idx="758">
                  <c:v>1.7513162683319143E-2</c:v>
                </c:pt>
                <c:pt idx="759">
                  <c:v>1.7502040516587908E-2</c:v>
                </c:pt>
                <c:pt idx="760">
                  <c:v>1.7490939768597003E-2</c:v>
                </c:pt>
                <c:pt idx="761">
                  <c:v>1.7479860370357769E-2</c:v>
                </c:pt>
                <c:pt idx="762">
                  <c:v>1.746880225319309E-2</c:v>
                </c:pt>
                <c:pt idx="763">
                  <c:v>1.7457765348735586E-2</c:v>
                </c:pt>
                <c:pt idx="764">
                  <c:v>1.7446749588925826E-2</c:v>
                </c:pt>
                <c:pt idx="765">
                  <c:v>1.7435754906010521E-2</c:v>
                </c:pt>
                <c:pt idx="766">
                  <c:v>1.7424781232540768E-2</c:v>
                </c:pt>
                <c:pt idx="767">
                  <c:v>1.7413828501370299E-2</c:v>
                </c:pt>
                <c:pt idx="768">
                  <c:v>1.7402896645653709E-2</c:v>
                </c:pt>
                <c:pt idx="769">
                  <c:v>1.7391985598844743E-2</c:v>
                </c:pt>
                <c:pt idx="770">
                  <c:v>1.7381095294694573E-2</c:v>
                </c:pt>
                <c:pt idx="771">
                  <c:v>1.7370225667250071E-2</c:v>
                </c:pt>
                <c:pt idx="772">
                  <c:v>1.7359376650852128E-2</c:v>
                </c:pt>
                <c:pt idx="773">
                  <c:v>1.7348548180133965E-2</c:v>
                </c:pt>
                <c:pt idx="774">
                  <c:v>1.7337740190019452E-2</c:v>
                </c:pt>
                <c:pt idx="775">
                  <c:v>1.7326952615721446E-2</c:v>
                </c:pt>
                <c:pt idx="776">
                  <c:v>1.7316185392740147E-2</c:v>
                </c:pt>
                <c:pt idx="777">
                  <c:v>1.7305438456861458E-2</c:v>
                </c:pt>
                <c:pt idx="778">
                  <c:v>1.7294711744155349E-2</c:v>
                </c:pt>
                <c:pt idx="779">
                  <c:v>1.7284005190974252E-2</c:v>
                </c:pt>
                <c:pt idx="780">
                  <c:v>1.7273318733951437E-2</c:v>
                </c:pt>
                <c:pt idx="781">
                  <c:v>1.7262652309999439E-2</c:v>
                </c:pt>
                <c:pt idx="782">
                  <c:v>1.7252005856308469E-2</c:v>
                </c:pt>
                <c:pt idx="783">
                  <c:v>1.7241379310344827E-2</c:v>
                </c:pt>
                <c:pt idx="784">
                  <c:v>1.723077260984936E-2</c:v>
                </c:pt>
                <c:pt idx="785">
                  <c:v>1.7220185692835906E-2</c:v>
                </c:pt>
                <c:pt idx="786">
                  <c:v>1.7209618497589743E-2</c:v>
                </c:pt>
                <c:pt idx="787">
                  <c:v>1.7199070962666076E-2</c:v>
                </c:pt>
                <c:pt idx="788">
                  <c:v>1.7188543026888502E-2</c:v>
                </c:pt>
                <c:pt idx="789">
                  <c:v>1.7178034629347524E-2</c:v>
                </c:pt>
                <c:pt idx="790">
                  <c:v>1.7167545709399032E-2</c:v>
                </c:pt>
                <c:pt idx="791">
                  <c:v>1.7157076206662819E-2</c:v>
                </c:pt>
                <c:pt idx="792">
                  <c:v>1.7146626061021117E-2</c:v>
                </c:pt>
                <c:pt idx="793">
                  <c:v>1.7136195212617111E-2</c:v>
                </c:pt>
                <c:pt idx="794">
                  <c:v>1.7125783601853507E-2</c:v>
                </c:pt>
                <c:pt idx="795">
                  <c:v>1.711539116939105E-2</c:v>
                </c:pt>
                <c:pt idx="796">
                  <c:v>1.7105017856147115E-2</c:v>
                </c:pt>
                <c:pt idx="797">
                  <c:v>1.7094663603294272E-2</c:v>
                </c:pt>
                <c:pt idx="798">
                  <c:v>1.708432835225886E-2</c:v>
                </c:pt>
                <c:pt idx="799">
                  <c:v>1.7074012044719589E-2</c:v>
                </c:pt>
                <c:pt idx="800">
                  <c:v>1.7063714622606134E-2</c:v>
                </c:pt>
                <c:pt idx="801">
                  <c:v>1.7053436028097748E-2</c:v>
                </c:pt>
                <c:pt idx="802">
                  <c:v>1.7043176203621887E-2</c:v>
                </c:pt>
                <c:pt idx="803">
                  <c:v>1.7032935091852833E-2</c:v>
                </c:pt>
                <c:pt idx="804">
                  <c:v>1.7022712635710334E-2</c:v>
                </c:pt>
                <c:pt idx="805">
                  <c:v>1.7012508778358248E-2</c:v>
                </c:pt>
                <c:pt idx="806">
                  <c:v>1.7002323463203215E-2</c:v>
                </c:pt>
                <c:pt idx="807">
                  <c:v>1.6992156633893304E-2</c:v>
                </c:pt>
                <c:pt idx="808">
                  <c:v>1.6982008234316698E-2</c:v>
                </c:pt>
                <c:pt idx="809">
                  <c:v>1.6971878208600379E-2</c:v>
                </c:pt>
                <c:pt idx="810">
                  <c:v>1.6961766501108817E-2</c:v>
                </c:pt>
                <c:pt idx="811">
                  <c:v>1.6951673056442674E-2</c:v>
                </c:pt>
                <c:pt idx="812">
                  <c:v>1.6941597819437503E-2</c:v>
                </c:pt>
                <c:pt idx="813">
                  <c:v>1.6931540735162492E-2</c:v>
                </c:pt>
                <c:pt idx="814">
                  <c:v>1.6921501748919161E-2</c:v>
                </c:pt>
                <c:pt idx="815">
                  <c:v>1.6911480806240123E-2</c:v>
                </c:pt>
                <c:pt idx="816">
                  <c:v>1.6901477852887811E-2</c:v>
                </c:pt>
                <c:pt idx="817">
                  <c:v>1.6891492834853233E-2</c:v>
                </c:pt>
                <c:pt idx="818">
                  <c:v>1.6881525698354747E-2</c:v>
                </c:pt>
                <c:pt idx="819">
                  <c:v>1.6871576389836818E-2</c:v>
                </c:pt>
                <c:pt idx="820">
                  <c:v>1.6861644855968784E-2</c:v>
                </c:pt>
                <c:pt idx="821">
                  <c:v>1.6851731043643667E-2</c:v>
                </c:pt>
                <c:pt idx="822">
                  <c:v>1.6841834899976951E-2</c:v>
                </c:pt>
                <c:pt idx="823">
                  <c:v>1.6831956372305376E-2</c:v>
                </c:pt>
                <c:pt idx="824">
                  <c:v>1.6822095408185765E-2</c:v>
                </c:pt>
                <c:pt idx="825">
                  <c:v>1.6812251955393834E-2</c:v>
                </c:pt>
                <c:pt idx="826">
                  <c:v>1.6802425961923009E-2</c:v>
                </c:pt>
                <c:pt idx="827">
                  <c:v>1.6792617375983261E-2</c:v>
                </c:pt>
                <c:pt idx="828">
                  <c:v>1.6782826145999963E-2</c:v>
                </c:pt>
                <c:pt idx="829">
                  <c:v>1.6773052220612705E-2</c:v>
                </c:pt>
                <c:pt idx="830">
                  <c:v>1.6763295548674187E-2</c:v>
                </c:pt>
                <c:pt idx="831">
                  <c:v>1.6753556079249048E-2</c:v>
                </c:pt>
                <c:pt idx="832">
                  <c:v>1.6743833761612755E-2</c:v>
                </c:pt>
                <c:pt idx="833">
                  <c:v>1.6734128545250481E-2</c:v>
                </c:pt>
                <c:pt idx="834">
                  <c:v>1.6724440379855984E-2</c:v>
                </c:pt>
                <c:pt idx="835">
                  <c:v>1.671476921533049E-2</c:v>
                </c:pt>
                <c:pt idx="836">
                  <c:v>1.670511500178162E-2</c:v>
                </c:pt>
                <c:pt idx="837">
                  <c:v>1.6695477689522255E-2</c:v>
                </c:pt>
                <c:pt idx="838">
                  <c:v>1.6685857229069498E-2</c:v>
                </c:pt>
                <c:pt idx="839">
                  <c:v>1.6676253571143551E-2</c:v>
                </c:pt>
                <c:pt idx="840">
                  <c:v>1.6666666666666666E-2</c:v>
                </c:pt>
                <c:pt idx="841">
                  <c:v>1.665709646676208E-2</c:v>
                </c:pt>
                <c:pt idx="842">
                  <c:v>1.6647542922752941E-2</c:v>
                </c:pt>
                <c:pt idx="843">
                  <c:v>1.6638005986161272E-2</c:v>
                </c:pt>
                <c:pt idx="844">
                  <c:v>1.662848560870691E-2</c:v>
                </c:pt>
                <c:pt idx="845">
                  <c:v>1.6618981742306495E-2</c:v>
                </c:pt>
                <c:pt idx="846">
                  <c:v>1.6609494339072398E-2</c:v>
                </c:pt>
                <c:pt idx="847">
                  <c:v>1.6600023351311732E-2</c:v>
                </c:pt>
                <c:pt idx="848">
                  <c:v>1.6590568731525313E-2</c:v>
                </c:pt>
                <c:pt idx="849">
                  <c:v>1.6581130432406655E-2</c:v>
                </c:pt>
                <c:pt idx="850">
                  <c:v>1.6571708406840965E-2</c:v>
                </c:pt>
                <c:pt idx="851">
                  <c:v>1.6562302607904141E-2</c:v>
                </c:pt>
                <c:pt idx="852">
                  <c:v>1.6552912988861777E-2</c:v>
                </c:pt>
                <c:pt idx="853">
                  <c:v>1.654353950316818E-2</c:v>
                </c:pt>
                <c:pt idx="854">
                  <c:v>1.6534182104465393E-2</c:v>
                </c:pt>
                <c:pt idx="855">
                  <c:v>1.6524840746582215E-2</c:v>
                </c:pt>
                <c:pt idx="856">
                  <c:v>1.6515515383533231E-2</c:v>
                </c:pt>
                <c:pt idx="857">
                  <c:v>1.6506205969517865E-2</c:v>
                </c:pt>
                <c:pt idx="858">
                  <c:v>1.6496912458919401E-2</c:v>
                </c:pt>
                <c:pt idx="859">
                  <c:v>1.6487634806304052E-2</c:v>
                </c:pt>
                <c:pt idx="860">
                  <c:v>1.6478372966420012E-2</c:v>
                </c:pt>
                <c:pt idx="861">
                  <c:v>1.6469126894196513E-2</c:v>
                </c:pt>
                <c:pt idx="862">
                  <c:v>1.6459896544742902E-2</c:v>
                </c:pt>
                <c:pt idx="863">
                  <c:v>1.6450681873347705E-2</c:v>
                </c:pt>
                <c:pt idx="864">
                  <c:v>1.6441482835477712E-2</c:v>
                </c:pt>
                <c:pt idx="865">
                  <c:v>1.6432299386777066E-2</c:v>
                </c:pt>
                <c:pt idx="866">
                  <c:v>1.6423131483066348E-2</c:v>
                </c:pt>
                <c:pt idx="867">
                  <c:v>1.641397908034168E-2</c:v>
                </c:pt>
                <c:pt idx="868">
                  <c:v>1.640484213477382E-2</c:v>
                </c:pt>
                <c:pt idx="869">
                  <c:v>1.6395720602707279E-2</c:v>
                </c:pt>
                <c:pt idx="870">
                  <c:v>1.638661444065943E-2</c:v>
                </c:pt>
                <c:pt idx="871">
                  <c:v>1.6377523605319633E-2</c:v>
                </c:pt>
                <c:pt idx="872">
                  <c:v>1.6368448053548344E-2</c:v>
                </c:pt>
                <c:pt idx="873">
                  <c:v>1.6359387742376271E-2</c:v>
                </c:pt>
                <c:pt idx="874">
                  <c:v>1.6350342629003478E-2</c:v>
                </c:pt>
                <c:pt idx="875">
                  <c:v>1.6341312670798563E-2</c:v>
                </c:pt>
                <c:pt idx="876">
                  <c:v>1.633229782529777E-2</c:v>
                </c:pt>
                <c:pt idx="877">
                  <c:v>1.6323298050204167E-2</c:v>
                </c:pt>
                <c:pt idx="878">
                  <c:v>1.6314313303386781E-2</c:v>
                </c:pt>
                <c:pt idx="879">
                  <c:v>1.6305343542879779E-2</c:v>
                </c:pt>
                <c:pt idx="880">
                  <c:v>1.6296388726881626E-2</c:v>
                </c:pt>
                <c:pt idx="881">
                  <c:v>1.6287448813754254E-2</c:v>
                </c:pt>
                <c:pt idx="882">
                  <c:v>1.627852376202225E-2</c:v>
                </c:pt>
                <c:pt idx="883">
                  <c:v>1.6269613530372033E-2</c:v>
                </c:pt>
                <c:pt idx="884">
                  <c:v>1.6260718077651035E-2</c:v>
                </c:pt>
                <c:pt idx="885">
                  <c:v>1.6251837362866912E-2</c:v>
                </c:pt>
                <c:pt idx="886">
                  <c:v>1.6242971345186714E-2</c:v>
                </c:pt>
                <c:pt idx="887">
                  <c:v>1.6234119983936122E-2</c:v>
                </c:pt>
                <c:pt idx="888">
                  <c:v>1.622528323859862E-2</c:v>
                </c:pt>
                <c:pt idx="889">
                  <c:v>1.6216461068814733E-2</c:v>
                </c:pt>
                <c:pt idx="890">
                  <c:v>1.6207653434381235E-2</c:v>
                </c:pt>
                <c:pt idx="891">
                  <c:v>1.6198860295250368E-2</c:v>
                </c:pt>
                <c:pt idx="892">
                  <c:v>1.6190081611529076E-2</c:v>
                </c:pt>
                <c:pt idx="893">
                  <c:v>1.6181317343478222E-2</c:v>
                </c:pt>
                <c:pt idx="894">
                  <c:v>1.6172567451511848E-2</c:v>
                </c:pt>
                <c:pt idx="895">
                  <c:v>1.6163831896196388E-2</c:v>
                </c:pt>
                <c:pt idx="896">
                  <c:v>1.6155110638249929E-2</c:v>
                </c:pt>
                <c:pt idx="897">
                  <c:v>1.614640363854147E-2</c:v>
                </c:pt>
                <c:pt idx="898">
                  <c:v>1.6137710858090144E-2</c:v>
                </c:pt>
                <c:pt idx="899">
                  <c:v>1.6129032258064516E-2</c:v>
                </c:pt>
                <c:pt idx="900">
                  <c:v>1.6120367799781817E-2</c:v>
                </c:pt>
                <c:pt idx="901">
                  <c:v>1.611171744470722E-2</c:v>
                </c:pt>
                <c:pt idx="902">
                  <c:v>1.6103081154453126E-2</c:v>
                </c:pt>
                <c:pt idx="903">
                  <c:v>1.6094458890778415E-2</c:v>
                </c:pt>
                <c:pt idx="904">
                  <c:v>1.6085850615587746E-2</c:v>
                </c:pt>
                <c:pt idx="905">
                  <c:v>1.6077256290930843E-2</c:v>
                </c:pt>
                <c:pt idx="906">
                  <c:v>1.6068675879001761E-2</c:v>
                </c:pt>
                <c:pt idx="907">
                  <c:v>1.6060109342138217E-2</c:v>
                </c:pt>
                <c:pt idx="908">
                  <c:v>1.6051556642820854E-2</c:v>
                </c:pt>
                <c:pt idx="909">
                  <c:v>1.6043017743672557E-2</c:v>
                </c:pt>
                <c:pt idx="910">
                  <c:v>1.6034492607457769E-2</c:v>
                </c:pt>
                <c:pt idx="911">
                  <c:v>1.6025981197081776E-2</c:v>
                </c:pt>
                <c:pt idx="912">
                  <c:v>1.6017483475590052E-2</c:v>
                </c:pt>
                <c:pt idx="913">
                  <c:v>1.600899940616755E-2</c:v>
                </c:pt>
                <c:pt idx="914">
                  <c:v>1.6000528952138045E-2</c:v>
                </c:pt>
                <c:pt idx="915">
                  <c:v>1.5992072076963449E-2</c:v>
                </c:pt>
                <c:pt idx="916">
                  <c:v>1.5983628744243146E-2</c:v>
                </c:pt>
                <c:pt idx="917">
                  <c:v>1.5975198917713325E-2</c:v>
                </c:pt>
                <c:pt idx="918">
                  <c:v>1.5966782561246316E-2</c:v>
                </c:pt>
                <c:pt idx="919">
                  <c:v>1.5958379638849947E-2</c:v>
                </c:pt>
                <c:pt idx="920">
                  <c:v>1.5949990114666867E-2</c:v>
                </c:pt>
                <c:pt idx="921">
                  <c:v>1.5941613952973915E-2</c:v>
                </c:pt>
                <c:pt idx="922">
                  <c:v>1.5933251118181467E-2</c:v>
                </c:pt>
                <c:pt idx="923">
                  <c:v>1.5924901574832787E-2</c:v>
                </c:pt>
                <c:pt idx="924">
                  <c:v>1.5916565287603407E-2</c:v>
                </c:pt>
                <c:pt idx="925">
                  <c:v>1.5908242221300474E-2</c:v>
                </c:pt>
                <c:pt idx="926">
                  <c:v>1.5899932340862125E-2</c:v>
                </c:pt>
                <c:pt idx="927">
                  <c:v>1.5891635611356866E-2</c:v>
                </c:pt>
                <c:pt idx="928">
                  <c:v>1.5883351997982943E-2</c:v>
                </c:pt>
                <c:pt idx="929">
                  <c:v>1.5875081466067715E-2</c:v>
                </c:pt>
                <c:pt idx="930">
                  <c:v>1.5866823981067049E-2</c:v>
                </c:pt>
                <c:pt idx="931">
                  <c:v>1.5858579508564716E-2</c:v>
                </c:pt>
                <c:pt idx="932">
                  <c:v>1.5850348014271744E-2</c:v>
                </c:pt>
                <c:pt idx="933">
                  <c:v>1.5842129464025856E-2</c:v>
                </c:pt>
                <c:pt idx="934">
                  <c:v>1.5833923823790851E-2</c:v>
                </c:pt>
                <c:pt idx="935">
                  <c:v>1.5825731059655995E-2</c:v>
                </c:pt>
                <c:pt idx="936">
                  <c:v>1.5817551137835437E-2</c:v>
                </c:pt>
                <c:pt idx="937">
                  <c:v>1.5809384024667614E-2</c:v>
                </c:pt>
                <c:pt idx="938">
                  <c:v>1.5801229686614671E-2</c:v>
                </c:pt>
                <c:pt idx="939">
                  <c:v>1.5793088090261864E-2</c:v>
                </c:pt>
                <c:pt idx="940">
                  <c:v>1.5784959202316987E-2</c:v>
                </c:pt>
                <c:pt idx="941">
                  <c:v>1.5776842989609782E-2</c:v>
                </c:pt>
                <c:pt idx="942">
                  <c:v>1.5768739419091387E-2</c:v>
                </c:pt>
                <c:pt idx="943">
                  <c:v>1.5760648457833742E-2</c:v>
                </c:pt>
                <c:pt idx="944">
                  <c:v>1.5752570073029024E-2</c:v>
                </c:pt>
                <c:pt idx="945">
                  <c:v>1.5744504231989098E-2</c:v>
                </c:pt>
                <c:pt idx="946">
                  <c:v>1.5736450902144945E-2</c:v>
                </c:pt>
                <c:pt idx="947">
                  <c:v>1.5728410051046096E-2</c:v>
                </c:pt>
                <c:pt idx="948">
                  <c:v>1.5720381646360089E-2</c:v>
                </c:pt>
                <c:pt idx="949">
                  <c:v>1.5712365655871908E-2</c:v>
                </c:pt>
                <c:pt idx="950">
                  <c:v>1.5704362047483447E-2</c:v>
                </c:pt>
                <c:pt idx="951">
                  <c:v>1.5696370789212946E-2</c:v>
                </c:pt>
                <c:pt idx="952">
                  <c:v>1.5688391849194468E-2</c:v>
                </c:pt>
                <c:pt idx="953">
                  <c:v>1.5680425195677333E-2</c:v>
                </c:pt>
                <c:pt idx="954">
                  <c:v>1.5672470797025623E-2</c:v>
                </c:pt>
                <c:pt idx="955">
                  <c:v>1.5664528621717598E-2</c:v>
                </c:pt>
                <c:pt idx="956">
                  <c:v>1.5656598638345211E-2</c:v>
                </c:pt>
                <c:pt idx="957">
                  <c:v>1.5648680815613544E-2</c:v>
                </c:pt>
                <c:pt idx="958">
                  <c:v>1.5640775122340314E-2</c:v>
                </c:pt>
                <c:pt idx="959">
                  <c:v>1.5632881527455334E-2</c:v>
                </c:pt>
                <c:pt idx="960">
                  <c:v>1.5625E-2</c:v>
                </c:pt>
                <c:pt idx="961">
                  <c:v>1.5617130509126768E-2</c:v>
                </c:pt>
                <c:pt idx="962">
                  <c:v>1.5609273024098648E-2</c:v>
                </c:pt>
                <c:pt idx="963">
                  <c:v>1.5601427514288703E-2</c:v>
                </c:pt>
                <c:pt idx="964">
                  <c:v>1.5593593949179531E-2</c:v>
                </c:pt>
                <c:pt idx="965">
                  <c:v>1.5585772298362749E-2</c:v>
                </c:pt>
                <c:pt idx="966">
                  <c:v>1.5577962531538522E-2</c:v>
                </c:pt>
                <c:pt idx="967">
                  <c:v>1.5570164618515044E-2</c:v>
                </c:pt>
                <c:pt idx="968">
                  <c:v>1.5562378529208037E-2</c:v>
                </c:pt>
                <c:pt idx="969">
                  <c:v>1.5554604233640286E-2</c:v>
                </c:pt>
                <c:pt idx="970">
                  <c:v>1.5546841701941113E-2</c:v>
                </c:pt>
                <c:pt idx="971">
                  <c:v>1.5539090904345926E-2</c:v>
                </c:pt>
                <c:pt idx="972">
                  <c:v>1.5531351811195701E-2</c:v>
                </c:pt>
                <c:pt idx="973">
                  <c:v>1.552362439293652E-2</c:v>
                </c:pt>
                <c:pt idx="974">
                  <c:v>1.5515908620119093E-2</c:v>
                </c:pt>
                <c:pt idx="975">
                  <c:v>1.5508204463398267E-2</c:v>
                </c:pt>
                <c:pt idx="976">
                  <c:v>1.5500511893532562E-2</c:v>
                </c:pt>
                <c:pt idx="977">
                  <c:v>1.5492830881383715E-2</c:v>
                </c:pt>
                <c:pt idx="978">
                  <c:v>1.5485161397916171E-2</c:v>
                </c:pt>
                <c:pt idx="979">
                  <c:v>1.5477503414196656E-2</c:v>
                </c:pt>
                <c:pt idx="980">
                  <c:v>1.54698569013937E-2</c:v>
                </c:pt>
                <c:pt idx="981">
                  <c:v>1.5462221830777164E-2</c:v>
                </c:pt>
                <c:pt idx="982">
                  <c:v>1.5454598173717802E-2</c:v>
                </c:pt>
                <c:pt idx="983">
                  <c:v>1.5446985901686796E-2</c:v>
                </c:pt>
                <c:pt idx="984">
                  <c:v>1.54393849862553E-2</c:v>
                </c:pt>
                <c:pt idx="985">
                  <c:v>1.543179539909399E-2</c:v>
                </c:pt>
                <c:pt idx="986">
                  <c:v>1.5424217111972624E-2</c:v>
                </c:pt>
                <c:pt idx="987">
                  <c:v>1.5416650096759587E-2</c:v>
                </c:pt>
                <c:pt idx="988">
                  <c:v>1.5409094325421445E-2</c:v>
                </c:pt>
                <c:pt idx="989">
                  <c:v>1.5401549770022522E-2</c:v>
                </c:pt>
                <c:pt idx="990">
                  <c:v>1.5394016402724441E-2</c:v>
                </c:pt>
                <c:pt idx="991">
                  <c:v>1.5386494195785694E-2</c:v>
                </c:pt>
                <c:pt idx="992">
                  <c:v>1.537898312156122E-2</c:v>
                </c:pt>
                <c:pt idx="993">
                  <c:v>1.5371483152501961E-2</c:v>
                </c:pt>
                <c:pt idx="994">
                  <c:v>1.5363994261154429E-2</c:v>
                </c:pt>
                <c:pt idx="995">
                  <c:v>1.5356516420160303E-2</c:v>
                </c:pt>
                <c:pt idx="996">
                  <c:v>1.5349049602255966E-2</c:v>
                </c:pt>
                <c:pt idx="997">
                  <c:v>1.5341593780272129E-2</c:v>
                </c:pt>
                <c:pt idx="998">
                  <c:v>1.5334148927133376E-2</c:v>
                </c:pt>
                <c:pt idx="999">
                  <c:v>1.5326715015857754E-2</c:v>
                </c:pt>
                <c:pt idx="1000">
                  <c:v>1.5319292019556374E-2</c:v>
                </c:pt>
                <c:pt idx="1001">
                  <c:v>1.5311879911432983E-2</c:v>
                </c:pt>
                <c:pt idx="1002">
                  <c:v>1.5304478664783549E-2</c:v>
                </c:pt>
                <c:pt idx="1003">
                  <c:v>1.5297088252995873E-2</c:v>
                </c:pt>
                <c:pt idx="1004">
                  <c:v>1.5289708649549162E-2</c:v>
                </c:pt>
                <c:pt idx="1005">
                  <c:v>1.5282339828013636E-2</c:v>
                </c:pt>
                <c:pt idx="1006">
                  <c:v>1.527498176205013E-2</c:v>
                </c:pt>
                <c:pt idx="1007">
                  <c:v>1.5267634425409673E-2</c:v>
                </c:pt>
                <c:pt idx="1008">
                  <c:v>1.5260297791933128E-2</c:v>
                </c:pt>
                <c:pt idx="1009">
                  <c:v>1.5252971835550745E-2</c:v>
                </c:pt>
                <c:pt idx="1010">
                  <c:v>1.5245656530281825E-2</c:v>
                </c:pt>
                <c:pt idx="1011">
                  <c:v>1.5238351850234292E-2</c:v>
                </c:pt>
                <c:pt idx="1012">
                  <c:v>1.5231057769604296E-2</c:v>
                </c:pt>
                <c:pt idx="1013">
                  <c:v>1.5223774262675871E-2</c:v>
                </c:pt>
                <c:pt idx="1014">
                  <c:v>1.5216501303820506E-2</c:v>
                </c:pt>
                <c:pt idx="1015">
                  <c:v>1.5209238867496776E-2</c:v>
                </c:pt>
                <c:pt idx="1016">
                  <c:v>1.5201986928249976E-2</c:v>
                </c:pt>
                <c:pt idx="1017">
                  <c:v>1.5194745460711716E-2</c:v>
                </c:pt>
                <c:pt idx="1018">
                  <c:v>1.5187514439599575E-2</c:v>
                </c:pt>
                <c:pt idx="1019">
                  <c:v>1.5180293839716693E-2</c:v>
                </c:pt>
                <c:pt idx="1020">
                  <c:v>1.5173083635951427E-2</c:v>
                </c:pt>
                <c:pt idx="1021">
                  <c:v>1.5165883803276966E-2</c:v>
                </c:pt>
                <c:pt idx="1022">
                  <c:v>1.5158694316750954E-2</c:v>
                </c:pt>
                <c:pt idx="1023">
                  <c:v>1.5151515151515152E-2</c:v>
                </c:pt>
                <c:pt idx="1024">
                  <c:v>1.514434628279504E-2</c:v>
                </c:pt>
                <c:pt idx="1025">
                  <c:v>1.5137187685899481E-2</c:v>
                </c:pt>
                <c:pt idx="1026">
                  <c:v>1.5130039336220334E-2</c:v>
                </c:pt>
                <c:pt idx="1027">
                  <c:v>1.5122901209232129E-2</c:v>
                </c:pt>
                <c:pt idx="1028">
                  <c:v>1.5115773280491672E-2</c:v>
                </c:pt>
                <c:pt idx="1029">
                  <c:v>1.5108655525637718E-2</c:v>
                </c:pt>
                <c:pt idx="1030">
                  <c:v>1.5101547920390604E-2</c:v>
                </c:pt>
                <c:pt idx="1031">
                  <c:v>1.5094450440551903E-2</c:v>
                </c:pt>
                <c:pt idx="1032">
                  <c:v>1.5087363062004068E-2</c:v>
                </c:pt>
                <c:pt idx="1033">
                  <c:v>1.5080285760710094E-2</c:v>
                </c:pt>
                <c:pt idx="1034">
                  <c:v>1.5073218512713166E-2</c:v>
                </c:pt>
                <c:pt idx="1035">
                  <c:v>1.5066161294136311E-2</c:v>
                </c:pt>
                <c:pt idx="1036">
                  <c:v>1.5059114081182065E-2</c:v>
                </c:pt>
                <c:pt idx="1037">
                  <c:v>1.5052076850132122E-2</c:v>
                </c:pt>
                <c:pt idx="1038">
                  <c:v>1.504504957734701E-2</c:v>
                </c:pt>
                <c:pt idx="1039">
                  <c:v>1.5038032239265737E-2</c:v>
                </c:pt>
                <c:pt idx="1040">
                  <c:v>1.5031024812405461E-2</c:v>
                </c:pt>
                <c:pt idx="1041">
                  <c:v>1.5024027273361166E-2</c:v>
                </c:pt>
                <c:pt idx="1042">
                  <c:v>1.5017039598805319E-2</c:v>
                </c:pt>
                <c:pt idx="1043">
                  <c:v>1.501006176548755E-2</c:v>
                </c:pt>
                <c:pt idx="1044">
                  <c:v>1.5003093750234304E-2</c:v>
                </c:pt>
                <c:pt idx="1045">
                  <c:v>1.4996135529948546E-2</c:v>
                </c:pt>
                <c:pt idx="1046">
                  <c:v>1.4989187081609403E-2</c:v>
                </c:pt>
                <c:pt idx="1047">
                  <c:v>1.4982248382271867E-2</c:v>
                </c:pt>
                <c:pt idx="1048">
                  <c:v>1.4975319409066459E-2</c:v>
                </c:pt>
                <c:pt idx="1049">
                  <c:v>1.4968400139198906E-2</c:v>
                </c:pt>
                <c:pt idx="1050">
                  <c:v>1.4961490549949838E-2</c:v>
                </c:pt>
                <c:pt idx="1051">
                  <c:v>1.4954590618674457E-2</c:v>
                </c:pt>
                <c:pt idx="1052">
                  <c:v>1.4947700322802236E-2</c:v>
                </c:pt>
                <c:pt idx="1053">
                  <c:v>1.4940819639836589E-2</c:v>
                </c:pt>
                <c:pt idx="1054">
                  <c:v>1.4933948547354569E-2</c:v>
                </c:pt>
                <c:pt idx="1055">
                  <c:v>1.4927087023006559E-2</c:v>
                </c:pt>
                <c:pt idx="1056">
                  <c:v>1.4920235044515964E-2</c:v>
                </c:pt>
                <c:pt idx="1057">
                  <c:v>1.4913392589678895E-2</c:v>
                </c:pt>
                <c:pt idx="1058">
                  <c:v>1.4906559636363876E-2</c:v>
                </c:pt>
                <c:pt idx="1059">
                  <c:v>1.4899736162511527E-2</c:v>
                </c:pt>
                <c:pt idx="1060">
                  <c:v>1.4892922146134276E-2</c:v>
                </c:pt>
                <c:pt idx="1061">
                  <c:v>1.4886117565316043E-2</c:v>
                </c:pt>
                <c:pt idx="1062">
                  <c:v>1.4879322398211966E-2</c:v>
                </c:pt>
                <c:pt idx="1063">
                  <c:v>1.4872536623048063E-2</c:v>
                </c:pt>
                <c:pt idx="1064">
                  <c:v>1.4865760218120977E-2</c:v>
                </c:pt>
                <c:pt idx="1065">
                  <c:v>1.4858993161797658E-2</c:v>
                </c:pt>
                <c:pt idx="1066">
                  <c:v>1.4852235432515079E-2</c:v>
                </c:pt>
                <c:pt idx="1067">
                  <c:v>1.4845487008779936E-2</c:v>
                </c:pt>
                <c:pt idx="1068">
                  <c:v>1.4838747869168365E-2</c:v>
                </c:pt>
                <c:pt idx="1069">
                  <c:v>1.4832017992325657E-2</c:v>
                </c:pt>
                <c:pt idx="1070">
                  <c:v>1.4825297356965954E-2</c:v>
                </c:pt>
                <c:pt idx="1071">
                  <c:v>1.4818585941871989E-2</c:v>
                </c:pt>
                <c:pt idx="1072">
                  <c:v>1.4811883725894778E-2</c:v>
                </c:pt>
                <c:pt idx="1073">
                  <c:v>1.4805190687953343E-2</c:v>
                </c:pt>
                <c:pt idx="1074">
                  <c:v>1.4798506807034453E-2</c:v>
                </c:pt>
                <c:pt idx="1075">
                  <c:v>1.4791832062192301E-2</c:v>
                </c:pt>
                <c:pt idx="1076">
                  <c:v>1.4785166432548272E-2</c:v>
                </c:pt>
                <c:pt idx="1077">
                  <c:v>1.4778509897290626E-2</c:v>
                </c:pt>
                <c:pt idx="1078">
                  <c:v>1.477186243567425E-2</c:v>
                </c:pt>
                <c:pt idx="1079">
                  <c:v>1.4765224027020374E-2</c:v>
                </c:pt>
                <c:pt idx="1080">
                  <c:v>1.4758594650716293E-2</c:v>
                </c:pt>
                <c:pt idx="1081">
                  <c:v>1.4751974286215105E-2</c:v>
                </c:pt>
                <c:pt idx="1082">
                  <c:v>1.474536291303543E-2</c:v>
                </c:pt>
                <c:pt idx="1083">
                  <c:v>1.473876051076115E-2</c:v>
                </c:pt>
                <c:pt idx="1084">
                  <c:v>1.4732167059041148E-2</c:v>
                </c:pt>
                <c:pt idx="1085">
                  <c:v>1.4725582537589014E-2</c:v>
                </c:pt>
                <c:pt idx="1086">
                  <c:v>1.4719006926182816E-2</c:v>
                </c:pt>
                <c:pt idx="1087">
                  <c:v>1.4712440204664804E-2</c:v>
                </c:pt>
                <c:pt idx="1088">
                  <c:v>1.4705882352941176E-2</c:v>
                </c:pt>
                <c:pt idx="1089">
                  <c:v>1.4699333350981798E-2</c:v>
                </c:pt>
                <c:pt idx="1090">
                  <c:v>1.4692793178819949E-2</c:v>
                </c:pt>
                <c:pt idx="1091">
                  <c:v>1.468626181655207E-2</c:v>
                </c:pt>
                <c:pt idx="1092">
                  <c:v>1.4679739244337488E-2</c:v>
                </c:pt>
                <c:pt idx="1093">
                  <c:v>1.4673225442398196E-2</c:v>
                </c:pt>
                <c:pt idx="1094">
                  <c:v>1.4666720391018552E-2</c:v>
                </c:pt>
                <c:pt idx="1095">
                  <c:v>1.4660224070545068E-2</c:v>
                </c:pt>
                <c:pt idx="1096">
                  <c:v>1.4653736461386124E-2</c:v>
                </c:pt>
                <c:pt idx="1097">
                  <c:v>1.4647257544011751E-2</c:v>
                </c:pt>
                <c:pt idx="1098">
                  <c:v>1.4640787298953347E-2</c:v>
                </c:pt>
                <c:pt idx="1099">
                  <c:v>1.4634325706803456E-2</c:v>
                </c:pt>
                <c:pt idx="1100">
                  <c:v>1.4627872748215509E-2</c:v>
                </c:pt>
                <c:pt idx="1101">
                  <c:v>1.4621428403903573E-2</c:v>
                </c:pt>
                <c:pt idx="1102">
                  <c:v>1.461499265464212E-2</c:v>
                </c:pt>
                <c:pt idx="1103">
                  <c:v>1.4608565481265774E-2</c:v>
                </c:pt>
                <c:pt idx="1104">
                  <c:v>1.4602146864669078E-2</c:v>
                </c:pt>
                <c:pt idx="1105">
                  <c:v>1.4595736785806236E-2</c:v>
                </c:pt>
                <c:pt idx="1106">
                  <c:v>1.4589335225690891E-2</c:v>
                </c:pt>
                <c:pt idx="1107">
                  <c:v>1.4582942165395879E-2</c:v>
                </c:pt>
                <c:pt idx="1108">
                  <c:v>1.457655758605299E-2</c:v>
                </c:pt>
                <c:pt idx="1109">
                  <c:v>1.4570181468852732E-2</c:v>
                </c:pt>
                <c:pt idx="1110">
                  <c:v>1.4563813795044107E-2</c:v>
                </c:pt>
                <c:pt idx="1111">
                  <c:v>1.4557454545934354E-2</c:v>
                </c:pt>
                <c:pt idx="1112">
                  <c:v>1.455110370288874E-2</c:v>
                </c:pt>
                <c:pt idx="1113">
                  <c:v>1.4544761247330311E-2</c:v>
                </c:pt>
                <c:pt idx="1114">
                  <c:v>1.4538427160739676E-2</c:v>
                </c:pt>
                <c:pt idx="1115">
                  <c:v>1.4532101424654767E-2</c:v>
                </c:pt>
                <c:pt idx="1116">
                  <c:v>1.4525784020670613E-2</c:v>
                </c:pt>
                <c:pt idx="1117">
                  <c:v>1.4519474930439112E-2</c:v>
                </c:pt>
                <c:pt idx="1118">
                  <c:v>1.4513174135668811E-2</c:v>
                </c:pt>
                <c:pt idx="1119">
                  <c:v>1.4506881618124674E-2</c:v>
                </c:pt>
                <c:pt idx="1120">
                  <c:v>1.4500597359627863E-2</c:v>
                </c:pt>
                <c:pt idx="1121">
                  <c:v>1.449432134205551E-2</c:v>
                </c:pt>
                <c:pt idx="1122">
                  <c:v>1.44880535473405E-2</c:v>
                </c:pt>
                <c:pt idx="1123">
                  <c:v>1.4481793957471246E-2</c:v>
                </c:pt>
                <c:pt idx="1124">
                  <c:v>1.447554255449148E-2</c:v>
                </c:pt>
                <c:pt idx="1125">
                  <c:v>1.4469299320500015E-2</c:v>
                </c:pt>
                <c:pt idx="1126">
                  <c:v>1.4463064237650548E-2</c:v>
                </c:pt>
                <c:pt idx="1127">
                  <c:v>1.4456837288151433E-2</c:v>
                </c:pt>
                <c:pt idx="1128">
                  <c:v>1.4450618454265464E-2</c:v>
                </c:pt>
                <c:pt idx="1129">
                  <c:v>1.4444407718309665E-2</c:v>
                </c:pt>
                <c:pt idx="1130">
                  <c:v>1.4438205062655076E-2</c:v>
                </c:pt>
                <c:pt idx="1131">
                  <c:v>1.4432010469726544E-2</c:v>
                </c:pt>
                <c:pt idx="1132">
                  <c:v>1.4425823922002503E-2</c:v>
                </c:pt>
                <c:pt idx="1133">
                  <c:v>1.4419645402014772E-2</c:v>
                </c:pt>
                <c:pt idx="1134">
                  <c:v>1.4413474892348338E-2</c:v>
                </c:pt>
                <c:pt idx="1135">
                  <c:v>1.4407312375641159E-2</c:v>
                </c:pt>
                <c:pt idx="1136">
                  <c:v>1.4401157834583948E-2</c:v>
                </c:pt>
                <c:pt idx="1137">
                  <c:v>1.4395011251919967E-2</c:v>
                </c:pt>
                <c:pt idx="1138">
                  <c:v>1.4388872610444818E-2</c:v>
                </c:pt>
                <c:pt idx="1139">
                  <c:v>1.438274189300626E-2</c:v>
                </c:pt>
                <c:pt idx="1140">
                  <c:v>1.4376619082503981E-2</c:v>
                </c:pt>
                <c:pt idx="1141">
                  <c:v>1.4370504161889395E-2</c:v>
                </c:pt>
                <c:pt idx="1142">
                  <c:v>1.4364397114165471E-2</c:v>
                </c:pt>
                <c:pt idx="1143">
                  <c:v>1.4358297922386494E-2</c:v>
                </c:pt>
                <c:pt idx="1144">
                  <c:v>1.4352206569657893E-2</c:v>
                </c:pt>
                <c:pt idx="1145">
                  <c:v>1.4346123039136032E-2</c:v>
                </c:pt>
                <c:pt idx="1146">
                  <c:v>1.434004731402801E-2</c:v>
                </c:pt>
                <c:pt idx="1147">
                  <c:v>1.433397937759147E-2</c:v>
                </c:pt>
                <c:pt idx="1148">
                  <c:v>1.43279192131344E-2</c:v>
                </c:pt>
                <c:pt idx="1149">
                  <c:v>1.4321866804014944E-2</c:v>
                </c:pt>
                <c:pt idx="1150">
                  <c:v>1.4315822133641196E-2</c:v>
                </c:pt>
                <c:pt idx="1151">
                  <c:v>1.4309785185471019E-2</c:v>
                </c:pt>
                <c:pt idx="1152">
                  <c:v>1.4303755943011844E-2</c:v>
                </c:pt>
                <c:pt idx="1153">
                  <c:v>1.4297734389820493E-2</c:v>
                </c:pt>
                <c:pt idx="1154">
                  <c:v>1.429172050950297E-2</c:v>
                </c:pt>
                <c:pt idx="1155">
                  <c:v>1.4285714285714285E-2</c:v>
                </c:pt>
                <c:pt idx="1156">
                  <c:v>1.4279715702158259E-2</c:v>
                </c:pt>
                <c:pt idx="1157">
                  <c:v>1.4273724742587342E-2</c:v>
                </c:pt>
                <c:pt idx="1158">
                  <c:v>1.4267741390802419E-2</c:v>
                </c:pt>
                <c:pt idx="1159">
                  <c:v>1.4261765630652632E-2</c:v>
                </c:pt>
                <c:pt idx="1160">
                  <c:v>1.425579744603519E-2</c:v>
                </c:pt>
                <c:pt idx="1161">
                  <c:v>1.4249836820895187E-2</c:v>
                </c:pt>
                <c:pt idx="1162">
                  <c:v>1.4243883739225414E-2</c:v>
                </c:pt>
                <c:pt idx="1163">
                  <c:v>1.4237938185066192E-2</c:v>
                </c:pt>
                <c:pt idx="1164">
                  <c:v>1.4232000142505166E-2</c:v>
                </c:pt>
                <c:pt idx="1165">
                  <c:v>1.4226069595677144E-2</c:v>
                </c:pt>
                <c:pt idx="1166">
                  <c:v>1.4220146528763912E-2</c:v>
                </c:pt>
                <c:pt idx="1167">
                  <c:v>1.4214230925994057E-2</c:v>
                </c:pt>
                <c:pt idx="1168">
                  <c:v>1.4208322771642773E-2</c:v>
                </c:pt>
                <c:pt idx="1169">
                  <c:v>1.4202422050031709E-2</c:v>
                </c:pt>
                <c:pt idx="1170">
                  <c:v>1.4196528745528781E-2</c:v>
                </c:pt>
                <c:pt idx="1171">
                  <c:v>1.4190642842547984E-2</c:v>
                </c:pt>
                <c:pt idx="1172">
                  <c:v>1.4184764325549239E-2</c:v>
                </c:pt>
                <c:pt idx="1173">
                  <c:v>1.4178893179038204E-2</c:v>
                </c:pt>
                <c:pt idx="1174">
                  <c:v>1.4173029387566108E-2</c:v>
                </c:pt>
                <c:pt idx="1175">
                  <c:v>1.4167172935729571E-2</c:v>
                </c:pt>
                <c:pt idx="1176">
                  <c:v>1.4161323808170445E-2</c:v>
                </c:pt>
                <c:pt idx="1177">
                  <c:v>1.4155481989575629E-2</c:v>
                </c:pt>
                <c:pt idx="1178">
                  <c:v>1.4149647464676904E-2</c:v>
                </c:pt>
                <c:pt idx="1179">
                  <c:v>1.414382021825078E-2</c:v>
                </c:pt>
                <c:pt idx="1180">
                  <c:v>1.4138000235118292E-2</c:v>
                </c:pt>
                <c:pt idx="1181">
                  <c:v>1.4132187500144866E-2</c:v>
                </c:pt>
                <c:pt idx="1182">
                  <c:v>1.4126381998240133E-2</c:v>
                </c:pt>
                <c:pt idx="1183">
                  <c:v>1.412058371435778E-2</c:v>
                </c:pt>
                <c:pt idx="1184">
                  <c:v>1.4114792633495358E-2</c:v>
                </c:pt>
                <c:pt idx="1185">
                  <c:v>1.4109008740694148E-2</c:v>
                </c:pt>
                <c:pt idx="1186">
                  <c:v>1.4103232021038966E-2</c:v>
                </c:pt>
                <c:pt idx="1187">
                  <c:v>1.4097462459658034E-2</c:v>
                </c:pt>
                <c:pt idx="1188">
                  <c:v>1.4091700041722785E-2</c:v>
                </c:pt>
                <c:pt idx="1189">
                  <c:v>1.4085944752447722E-2</c:v>
                </c:pt>
                <c:pt idx="1190">
                  <c:v>1.408019657709025E-2</c:v>
                </c:pt>
                <c:pt idx="1191">
                  <c:v>1.407445550095052E-2</c:v>
                </c:pt>
                <c:pt idx="1192">
                  <c:v>1.4068721509371261E-2</c:v>
                </c:pt>
                <c:pt idx="1193">
                  <c:v>1.4062994587737633E-2</c:v>
                </c:pt>
                <c:pt idx="1194">
                  <c:v>1.4057274721477055E-2</c:v>
                </c:pt>
                <c:pt idx="1195">
                  <c:v>1.4051561896059064E-2</c:v>
                </c:pt>
                <c:pt idx="1196">
                  <c:v>1.4045856096995145E-2</c:v>
                </c:pt>
                <c:pt idx="1197">
                  <c:v>1.4040157309838579E-2</c:v>
                </c:pt>
                <c:pt idx="1198">
                  <c:v>1.4034465520184294E-2</c:v>
                </c:pt>
                <c:pt idx="1199">
                  <c:v>1.40287807136687E-2</c:v>
                </c:pt>
                <c:pt idx="1200">
                  <c:v>1.4023102875969546E-2</c:v>
                </c:pt>
                <c:pt idx="1201">
                  <c:v>1.401743199280576E-2</c:v>
                </c:pt>
                <c:pt idx="1202">
                  <c:v>1.4011768049937293E-2</c:v>
                </c:pt>
                <c:pt idx="1203">
                  <c:v>1.4006111033164981E-2</c:v>
                </c:pt>
                <c:pt idx="1204">
                  <c:v>1.4000460928330382E-2</c:v>
                </c:pt>
                <c:pt idx="1205">
                  <c:v>1.3994817721315635E-2</c:v>
                </c:pt>
                <c:pt idx="1206">
                  <c:v>1.3989181398043293E-2</c:v>
                </c:pt>
                <c:pt idx="1207">
                  <c:v>1.3983551944476195E-2</c:v>
                </c:pt>
                <c:pt idx="1208">
                  <c:v>1.397792934661731E-2</c:v>
                </c:pt>
                <c:pt idx="1209">
                  <c:v>1.3972313590509582E-2</c:v>
                </c:pt>
                <c:pt idx="1210">
                  <c:v>1.3966704662235799E-2</c:v>
                </c:pt>
                <c:pt idx="1211">
                  <c:v>1.3961102547918422E-2</c:v>
                </c:pt>
                <c:pt idx="1212">
                  <c:v>1.3955507233719472E-2</c:v>
                </c:pt>
                <c:pt idx="1213">
                  <c:v>1.3949918705840352E-2</c:v>
                </c:pt>
                <c:pt idx="1214">
                  <c:v>1.3944336950521727E-2</c:v>
                </c:pt>
                <c:pt idx="1215">
                  <c:v>1.3938761954043368E-2</c:v>
                </c:pt>
                <c:pt idx="1216">
                  <c:v>1.3933193702724018E-2</c:v>
                </c:pt>
                <c:pt idx="1217">
                  <c:v>1.3927632182921239E-2</c:v>
                </c:pt>
                <c:pt idx="1218">
                  <c:v>1.3922077381031274E-2</c:v>
                </c:pt>
                <c:pt idx="1219">
                  <c:v>1.3916529283488912E-2</c:v>
                </c:pt>
                <c:pt idx="1220">
                  <c:v>1.3910987876767335E-2</c:v>
                </c:pt>
                <c:pt idx="1221">
                  <c:v>1.3905453147377999E-2</c:v>
                </c:pt>
                <c:pt idx="1222">
                  <c:v>1.3899925081870469E-2</c:v>
                </c:pt>
                <c:pt idx="1223">
                  <c:v>1.3894403666832299E-2</c:v>
                </c:pt>
                <c:pt idx="1224">
                  <c:v>1.3888888888888888E-2</c:v>
                </c:pt>
                <c:pt idx="1225">
                  <c:v>1.3883380734703342E-2</c:v>
                </c:pt>
                <c:pt idx="1226">
                  <c:v>1.3877879190976342E-2</c:v>
                </c:pt>
                <c:pt idx="1227">
                  <c:v>1.3872384244445993E-2</c:v>
                </c:pt>
                <c:pt idx="1228">
                  <c:v>1.3866895881887706E-2</c:v>
                </c:pt>
                <c:pt idx="1229">
                  <c:v>1.3861414090114063E-2</c:v>
                </c:pt>
                <c:pt idx="1230">
                  <c:v>1.3855938855974661E-2</c:v>
                </c:pt>
                <c:pt idx="1231">
                  <c:v>1.3850470166356006E-2</c:v>
                </c:pt>
                <c:pt idx="1232">
                  <c:v>1.3845008008181361E-2</c:v>
                </c:pt>
                <c:pt idx="1233">
                  <c:v>1.3839552368410621E-2</c:v>
                </c:pt>
                <c:pt idx="1234">
                  <c:v>1.3834103234040176E-2</c:v>
                </c:pt>
                <c:pt idx="1235">
                  <c:v>1.3828660592102788E-2</c:v>
                </c:pt>
                <c:pt idx="1236">
                  <c:v>1.3823224429667455E-2</c:v>
                </c:pt>
                <c:pt idx="1237">
                  <c:v>1.3817794733839272E-2</c:v>
                </c:pt>
                <c:pt idx="1238">
                  <c:v>1.3812371491759321E-2</c:v>
                </c:pt>
                <c:pt idx="1239">
                  <c:v>1.3806954690604526E-2</c:v>
                </c:pt>
                <c:pt idx="1240">
                  <c:v>1.3801544317587532E-2</c:v>
                </c:pt>
                <c:pt idx="1241">
                  <c:v>1.3796140359956565E-2</c:v>
                </c:pt>
                <c:pt idx="1242">
                  <c:v>1.3790742804995326E-2</c:v>
                </c:pt>
                <c:pt idx="1243">
                  <c:v>1.3785351640022847E-2</c:v>
                </c:pt>
                <c:pt idx="1244">
                  <c:v>1.3779966852393367E-2</c:v>
                </c:pt>
                <c:pt idx="1245">
                  <c:v>1.3774588429496217E-2</c:v>
                </c:pt>
                <c:pt idx="1246">
                  <c:v>1.3769216358755677E-2</c:v>
                </c:pt>
                <c:pt idx="1247">
                  <c:v>1.3763850627630869E-2</c:v>
                </c:pt>
                <c:pt idx="1248">
                  <c:v>1.3758491223615619E-2</c:v>
                </c:pt>
                <c:pt idx="1249">
                  <c:v>1.3753138134238341E-2</c:v>
                </c:pt>
                <c:pt idx="1250">
                  <c:v>1.3747791347061916E-2</c:v>
                </c:pt>
                <c:pt idx="1251">
                  <c:v>1.3742450849683559E-2</c:v>
                </c:pt>
                <c:pt idx="1252">
                  <c:v>1.3737116629734711E-2</c:v>
                </c:pt>
                <c:pt idx="1253">
                  <c:v>1.3731788674880905E-2</c:v>
                </c:pt>
                <c:pt idx="1254">
                  <c:v>1.3726466972821653E-2</c:v>
                </c:pt>
                <c:pt idx="1255">
                  <c:v>1.372115151129032E-2</c:v>
                </c:pt>
                <c:pt idx="1256">
                  <c:v>1.3715842278054009E-2</c:v>
                </c:pt>
                <c:pt idx="1257">
                  <c:v>1.3710539260913444E-2</c:v>
                </c:pt>
                <c:pt idx="1258">
                  <c:v>1.3705242447702838E-2</c:v>
                </c:pt>
                <c:pt idx="1259">
                  <c:v>1.3699951826289792E-2</c:v>
                </c:pt>
                <c:pt idx="1260">
                  <c:v>1.3694667384575162E-2</c:v>
                </c:pt>
                <c:pt idx="1261">
                  <c:v>1.3689389110492951E-2</c:v>
                </c:pt>
                <c:pt idx="1262">
                  <c:v>1.3684116992010191E-2</c:v>
                </c:pt>
                <c:pt idx="1263">
                  <c:v>1.3678851017126823E-2</c:v>
                </c:pt>
                <c:pt idx="1264">
                  <c:v>1.3673591173875586E-2</c:v>
                </c:pt>
                <c:pt idx="1265">
                  <c:v>1.3668337450321895E-2</c:v>
                </c:pt>
                <c:pt idx="1266">
                  <c:v>1.3663089834563734E-2</c:v>
                </c:pt>
                <c:pt idx="1267">
                  <c:v>1.3657848314731534E-2</c:v>
                </c:pt>
                <c:pt idx="1268">
                  <c:v>1.3652612878988073E-2</c:v>
                </c:pt>
                <c:pt idx="1269">
                  <c:v>1.3647383515528338E-2</c:v>
                </c:pt>
                <c:pt idx="1270">
                  <c:v>1.3642160212579439E-2</c:v>
                </c:pt>
                <c:pt idx="1271">
                  <c:v>1.363694295840048E-2</c:v>
                </c:pt>
                <c:pt idx="1272">
                  <c:v>1.3631731741282448E-2</c:v>
                </c:pt>
                <c:pt idx="1273">
                  <c:v>1.3626526549548112E-2</c:v>
                </c:pt>
                <c:pt idx="1274">
                  <c:v>1.3621327371551905E-2</c:v>
                </c:pt>
                <c:pt idx="1275">
                  <c:v>1.3616134195679806E-2</c:v>
                </c:pt>
                <c:pt idx="1276">
                  <c:v>1.3610947010349247E-2</c:v>
                </c:pt>
                <c:pt idx="1277">
                  <c:v>1.3605765804008988E-2</c:v>
                </c:pt>
                <c:pt idx="1278">
                  <c:v>1.360059056513902E-2</c:v>
                </c:pt>
                <c:pt idx="1279">
                  <c:v>1.3595421282250443E-2</c:v>
                </c:pt>
                <c:pt idx="1280">
                  <c:v>1.3590257943885376E-2</c:v>
                </c:pt>
                <c:pt idx="1281">
                  <c:v>1.3585100538616827E-2</c:v>
                </c:pt>
                <c:pt idx="1282">
                  <c:v>1.3579949055048609E-2</c:v>
                </c:pt>
                <c:pt idx="1283">
                  <c:v>1.3574803481815213E-2</c:v>
                </c:pt>
                <c:pt idx="1284">
                  <c:v>1.3569663807581714E-2</c:v>
                </c:pt>
                <c:pt idx="1285">
                  <c:v>1.3564530021043665E-2</c:v>
                </c:pt>
                <c:pt idx="1286">
                  <c:v>1.3559402110926981E-2</c:v>
                </c:pt>
                <c:pt idx="1287">
                  <c:v>1.3554280065987847E-2</c:v>
                </c:pt>
                <c:pt idx="1288">
                  <c:v>1.3549163875012612E-2</c:v>
                </c:pt>
                <c:pt idx="1289">
                  <c:v>1.3544053526817666E-2</c:v>
                </c:pt>
                <c:pt idx="1290">
                  <c:v>1.3538949010249365E-2</c:v>
                </c:pt>
                <c:pt idx="1291">
                  <c:v>1.353385031418391E-2</c:v>
                </c:pt>
                <c:pt idx="1292">
                  <c:v>1.3528757427527247E-2</c:v>
                </c:pt>
                <c:pt idx="1293">
                  <c:v>1.3523670339214965E-2</c:v>
                </c:pt>
                <c:pt idx="1294">
                  <c:v>1.3518589038212197E-2</c:v>
                </c:pt>
                <c:pt idx="1295">
                  <c:v>1.3513513513513514E-2</c:v>
                </c:pt>
                <c:pt idx="1296">
                  <c:v>1.3508443754142828E-2</c:v>
                </c:pt>
                <c:pt idx="1297">
                  <c:v>1.3503379749153293E-2</c:v>
                </c:pt>
                <c:pt idx="1298">
                  <c:v>1.3498321487627196E-2</c:v>
                </c:pt>
                <c:pt idx="1299">
                  <c:v>1.3493268958675864E-2</c:v>
                </c:pt>
                <c:pt idx="1300">
                  <c:v>1.3488222151439565E-2</c:v>
                </c:pt>
                <c:pt idx="1301">
                  <c:v>1.3483181055087405E-2</c:v>
                </c:pt>
                <c:pt idx="1302">
                  <c:v>1.3478145658817239E-2</c:v>
                </c:pt>
                <c:pt idx="1303">
                  <c:v>1.3473115951855555E-2</c:v>
                </c:pt>
                <c:pt idx="1304">
                  <c:v>1.3468091923457395E-2</c:v>
                </c:pt>
                <c:pt idx="1305">
                  <c:v>1.3463073562906247E-2</c:v>
                </c:pt>
                <c:pt idx="1306">
                  <c:v>1.3458060859513949E-2</c:v>
                </c:pt>
                <c:pt idx="1307">
                  <c:v>1.34530538026206E-2</c:v>
                </c:pt>
                <c:pt idx="1308">
                  <c:v>1.3448052381594452E-2</c:v>
                </c:pt>
                <c:pt idx="1309">
                  <c:v>1.3443056585831824E-2</c:v>
                </c:pt>
                <c:pt idx="1310">
                  <c:v>1.3438066404757002E-2</c:v>
                </c:pt>
                <c:pt idx="1311">
                  <c:v>1.3433081827822145E-2</c:v>
                </c:pt>
                <c:pt idx="1312">
                  <c:v>1.3428102844507196E-2</c:v>
                </c:pt>
                <c:pt idx="1313">
                  <c:v>1.3423129444319769E-2</c:v>
                </c:pt>
                <c:pt idx="1314">
                  <c:v>1.3418161616795089E-2</c:v>
                </c:pt>
                <c:pt idx="1315">
                  <c:v>1.3413199351495859E-2</c:v>
                </c:pt>
                <c:pt idx="1316">
                  <c:v>1.3408242638012201E-2</c:v>
                </c:pt>
                <c:pt idx="1317">
                  <c:v>1.3403291465961541E-2</c:v>
                </c:pt>
                <c:pt idx="1318">
                  <c:v>1.3398345824988524E-2</c:v>
                </c:pt>
                <c:pt idx="1319">
                  <c:v>1.3393405704764936E-2</c:v>
                </c:pt>
                <c:pt idx="1320">
                  <c:v>1.3388471094989583E-2</c:v>
                </c:pt>
                <c:pt idx="1321">
                  <c:v>1.3383541985388223E-2</c:v>
                </c:pt>
                <c:pt idx="1322">
                  <c:v>1.3378618365713474E-2</c:v>
                </c:pt>
                <c:pt idx="1323">
                  <c:v>1.337370022574471E-2</c:v>
                </c:pt>
                <c:pt idx="1324">
                  <c:v>1.3368787555287987E-2</c:v>
                </c:pt>
                <c:pt idx="1325">
                  <c:v>1.3363880344175943E-2</c:v>
                </c:pt>
                <c:pt idx="1326">
                  <c:v>1.3358978582267709E-2</c:v>
                </c:pt>
                <c:pt idx="1327">
                  <c:v>1.335408225944883E-2</c:v>
                </c:pt>
                <c:pt idx="1328">
                  <c:v>1.3349191365631162E-2</c:v>
                </c:pt>
                <c:pt idx="1329">
                  <c:v>1.3344305890752797E-2</c:v>
                </c:pt>
                <c:pt idx="1330">
                  <c:v>1.3339425824777968E-2</c:v>
                </c:pt>
                <c:pt idx="1331">
                  <c:v>1.3334551157696965E-2</c:v>
                </c:pt>
                <c:pt idx="1332">
                  <c:v>1.332968187952604E-2</c:v>
                </c:pt>
                <c:pt idx="1333">
                  <c:v>1.3324817980307333E-2</c:v>
                </c:pt>
                <c:pt idx="1334">
                  <c:v>1.3319959450108779E-2</c:v>
                </c:pt>
                <c:pt idx="1335">
                  <c:v>1.3315106279024018E-2</c:v>
                </c:pt>
                <c:pt idx="1336">
                  <c:v>1.3310258457172321E-2</c:v>
                </c:pt>
                <c:pt idx="1337">
                  <c:v>1.330541597469849E-2</c:v>
                </c:pt>
                <c:pt idx="1338">
                  <c:v>1.3300578821772786E-2</c:v>
                </c:pt>
                <c:pt idx="1339">
                  <c:v>1.3295746988590835E-2</c:v>
                </c:pt>
                <c:pt idx="1340">
                  <c:v>1.3290920465373548E-2</c:v>
                </c:pt>
                <c:pt idx="1341">
                  <c:v>1.3286099242367042E-2</c:v>
                </c:pt>
                <c:pt idx="1342">
                  <c:v>1.3281283309842544E-2</c:v>
                </c:pt>
                <c:pt idx="1343">
                  <c:v>1.3276472658096321E-2</c:v>
                </c:pt>
                <c:pt idx="1344">
                  <c:v>1.3271667277449588E-2</c:v>
                </c:pt>
                <c:pt idx="1345">
                  <c:v>1.3266867158248433E-2</c:v>
                </c:pt>
                <c:pt idx="1346">
                  <c:v>1.3262072290863722E-2</c:v>
                </c:pt>
                <c:pt idx="1347">
                  <c:v>1.3257282665691031E-2</c:v>
                </c:pt>
                <c:pt idx="1348">
                  <c:v>1.3252498273150563E-2</c:v>
                </c:pt>
                <c:pt idx="1349">
                  <c:v>1.3247719103687054E-2</c:v>
                </c:pt>
                <c:pt idx="1350">
                  <c:v>1.3242945147769709E-2</c:v>
                </c:pt>
                <c:pt idx="1351">
                  <c:v>1.3238176395892106E-2</c:v>
                </c:pt>
                <c:pt idx="1352">
                  <c:v>1.3233412838572132E-2</c:v>
                </c:pt>
                <c:pt idx="1353">
                  <c:v>1.3228654466351885E-2</c:v>
                </c:pt>
                <c:pt idx="1354">
                  <c:v>1.3223901269797608E-2</c:v>
                </c:pt>
                <c:pt idx="1355">
                  <c:v>1.3219153239499608E-2</c:v>
                </c:pt>
                <c:pt idx="1356">
                  <c:v>1.321441036607217E-2</c:v>
                </c:pt>
                <c:pt idx="1357">
                  <c:v>1.3209672640153486E-2</c:v>
                </c:pt>
                <c:pt idx="1358">
                  <c:v>1.3204940052405568E-2</c:v>
                </c:pt>
                <c:pt idx="1359">
                  <c:v>1.3200212593514183E-2</c:v>
                </c:pt>
                <c:pt idx="1360">
                  <c:v>1.3195490254188764E-2</c:v>
                </c:pt>
                <c:pt idx="1361">
                  <c:v>1.3190773025162333E-2</c:v>
                </c:pt>
                <c:pt idx="1362">
                  <c:v>1.3186060897191433E-2</c:v>
                </c:pt>
                <c:pt idx="1363">
                  <c:v>1.3181353861056044E-2</c:v>
                </c:pt>
                <c:pt idx="1364">
                  <c:v>1.3176651907559504E-2</c:v>
                </c:pt>
                <c:pt idx="1365">
                  <c:v>1.3171955027528447E-2</c:v>
                </c:pt>
                <c:pt idx="1366">
                  <c:v>1.3167263211812701E-2</c:v>
                </c:pt>
                <c:pt idx="1367">
                  <c:v>1.3162576451285244E-2</c:v>
                </c:pt>
                <c:pt idx="1368">
                  <c:v>1.3157894736842105E-2</c:v>
                </c:pt>
                <c:pt idx="1369">
                  <c:v>1.3153218059402299E-2</c:v>
                </c:pt>
                <c:pt idx="1370">
                  <c:v>1.3148546409907751E-2</c:v>
                </c:pt>
                <c:pt idx="1371">
                  <c:v>1.3143879779323218E-2</c:v>
                </c:pt>
                <c:pt idx="1372">
                  <c:v>1.3139218158636227E-2</c:v>
                </c:pt>
                <c:pt idx="1373">
                  <c:v>1.3134561538856985E-2</c:v>
                </c:pt>
                <c:pt idx="1374">
                  <c:v>1.312990991101831E-2</c:v>
                </c:pt>
                <c:pt idx="1375">
                  <c:v>1.3125263266175569E-2</c:v>
                </c:pt>
                <c:pt idx="1376">
                  <c:v>1.3120621595406593E-2</c:v>
                </c:pt>
                <c:pt idx="1377">
                  <c:v>1.3115984889811609E-2</c:v>
                </c:pt>
                <c:pt idx="1378">
                  <c:v>1.3111353140513165E-2</c:v>
                </c:pt>
                <c:pt idx="1379">
                  <c:v>1.3106726338656062E-2</c:v>
                </c:pt>
                <c:pt idx="1380">
                  <c:v>1.3102104475407281E-2</c:v>
                </c:pt>
                <c:pt idx="1381">
                  <c:v>1.3097487541955905E-2</c:v>
                </c:pt>
                <c:pt idx="1382">
                  <c:v>1.3092875529513062E-2</c:v>
                </c:pt>
                <c:pt idx="1383">
                  <c:v>1.308826842931184E-2</c:v>
                </c:pt>
                <c:pt idx="1384">
                  <c:v>1.3083666232607222E-2</c:v>
                </c:pt>
                <c:pt idx="1385">
                  <c:v>1.3079068930676018E-2</c:v>
                </c:pt>
                <c:pt idx="1386">
                  <c:v>1.3074476514816791E-2</c:v>
                </c:pt>
                <c:pt idx="1387">
                  <c:v>1.3069888976349789E-2</c:v>
                </c:pt>
                <c:pt idx="1388">
                  <c:v>1.3065306306616876E-2</c:v>
                </c:pt>
                <c:pt idx="1389">
                  <c:v>1.306072849698146E-2</c:v>
                </c:pt>
                <c:pt idx="1390">
                  <c:v>1.3056155538828428E-2</c:v>
                </c:pt>
                <c:pt idx="1391">
                  <c:v>1.3051587423564076E-2</c:v>
                </c:pt>
                <c:pt idx="1392">
                  <c:v>1.3047024142616036E-2</c:v>
                </c:pt>
                <c:pt idx="1393">
                  <c:v>1.3042465687433214E-2</c:v>
                </c:pt>
                <c:pt idx="1394">
                  <c:v>1.3037912049485723E-2</c:v>
                </c:pt>
                <c:pt idx="1395">
                  <c:v>1.3033363220264806E-2</c:v>
                </c:pt>
                <c:pt idx="1396">
                  <c:v>1.3028819191282778E-2</c:v>
                </c:pt>
                <c:pt idx="1397">
                  <c:v>1.3024279954072954E-2</c:v>
                </c:pt>
                <c:pt idx="1398">
                  <c:v>1.3019745500189589E-2</c:v>
                </c:pt>
                <c:pt idx="1399">
                  <c:v>1.3015215821207796E-2</c:v>
                </c:pt>
                <c:pt idx="1400">
                  <c:v>1.3010690908723499E-2</c:v>
                </c:pt>
                <c:pt idx="1401">
                  <c:v>1.3006170754353358E-2</c:v>
                </c:pt>
                <c:pt idx="1402">
                  <c:v>1.3001655349734695E-2</c:v>
                </c:pt>
                <c:pt idx="1403">
                  <c:v>1.2997144686525443E-2</c:v>
                </c:pt>
                <c:pt idx="1404">
                  <c:v>1.2992638756404067E-2</c:v>
                </c:pt>
                <c:pt idx="1405">
                  <c:v>1.2988137551069518E-2</c:v>
                </c:pt>
                <c:pt idx="1406">
                  <c:v>1.2983641062241147E-2</c:v>
                </c:pt>
                <c:pt idx="1407">
                  <c:v>1.2979149281658648E-2</c:v>
                </c:pt>
                <c:pt idx="1408">
                  <c:v>1.2974662201082003E-2</c:v>
                </c:pt>
                <c:pt idx="1409">
                  <c:v>1.2970179812291404E-2</c:v>
                </c:pt>
                <c:pt idx="1410">
                  <c:v>1.2965702107087198E-2</c:v>
                </c:pt>
                <c:pt idx="1411">
                  <c:v>1.296122907728982E-2</c:v>
                </c:pt>
                <c:pt idx="1412">
                  <c:v>1.2956760714739732E-2</c:v>
                </c:pt>
                <c:pt idx="1413">
                  <c:v>1.2952297011297357E-2</c:v>
                </c:pt>
                <c:pt idx="1414">
                  <c:v>1.2947837958843019E-2</c:v>
                </c:pt>
                <c:pt idx="1415">
                  <c:v>1.2943383549276877E-2</c:v>
                </c:pt>
                <c:pt idx="1416">
                  <c:v>1.2938933774518865E-2</c:v>
                </c:pt>
                <c:pt idx="1417">
                  <c:v>1.2934488626508631E-2</c:v>
                </c:pt>
                <c:pt idx="1418">
                  <c:v>1.2930048097205476E-2</c:v>
                </c:pt>
                <c:pt idx="1419">
                  <c:v>1.2925612178588281E-2</c:v>
                </c:pt>
                <c:pt idx="1420">
                  <c:v>1.2921180862655467E-2</c:v>
                </c:pt>
                <c:pt idx="1421">
                  <c:v>1.2916754141424912E-2</c:v>
                </c:pt>
                <c:pt idx="1422">
                  <c:v>1.2912332006933905E-2</c:v>
                </c:pt>
                <c:pt idx="1423">
                  <c:v>1.2907914451239079E-2</c:v>
                </c:pt>
                <c:pt idx="1424">
                  <c:v>1.2903501466416346E-2</c:v>
                </c:pt>
                <c:pt idx="1425">
                  <c:v>1.2899093044560847E-2</c:v>
                </c:pt>
                <c:pt idx="1426">
                  <c:v>1.2894689177786888E-2</c:v>
                </c:pt>
                <c:pt idx="1427">
                  <c:v>1.2890289858227879E-2</c:v>
                </c:pt>
                <c:pt idx="1428">
                  <c:v>1.2885895078036273E-2</c:v>
                </c:pt>
                <c:pt idx="1429">
                  <c:v>1.288150482938351E-2</c:v>
                </c:pt>
                <c:pt idx="1430">
                  <c:v>1.2877119104459956E-2</c:v>
                </c:pt>
                <c:pt idx="1431">
                  <c:v>1.2872737895474842E-2</c:v>
                </c:pt>
                <c:pt idx="1432">
                  <c:v>1.2868361194656215E-2</c:v>
                </c:pt>
                <c:pt idx="1433">
                  <c:v>1.2863988994250865E-2</c:v>
                </c:pt>
                <c:pt idx="1434">
                  <c:v>1.2859621286524275E-2</c:v>
                </c:pt>
                <c:pt idx="1435">
                  <c:v>1.2855258063760569E-2</c:v>
                </c:pt>
                <c:pt idx="1436">
                  <c:v>1.285089931826244E-2</c:v>
                </c:pt>
                <c:pt idx="1437">
                  <c:v>1.2846545042351106E-2</c:v>
                </c:pt>
                <c:pt idx="1438">
                  <c:v>1.2842195228366243E-2</c:v>
                </c:pt>
                <c:pt idx="1439">
                  <c:v>1.2837849868665931E-2</c:v>
                </c:pt>
                <c:pt idx="1440">
                  <c:v>1.2833508955626601E-2</c:v>
                </c:pt>
                <c:pt idx="1441">
                  <c:v>1.2829172481642974E-2</c:v>
                </c:pt>
                <c:pt idx="1442">
                  <c:v>1.2824840439128004E-2</c:v>
                </c:pt>
                <c:pt idx="1443">
                  <c:v>1.282051282051282E-2</c:v>
                </c:pt>
                <c:pt idx="1444">
                  <c:v>1.2816189618246685E-2</c:v>
                </c:pt>
                <c:pt idx="1445">
                  <c:v>1.2811870824796916E-2</c:v>
                </c:pt>
                <c:pt idx="1446">
                  <c:v>1.2807556432648848E-2</c:v>
                </c:pt>
                <c:pt idx="1447">
                  <c:v>1.2803246434305771E-2</c:v>
                </c:pt>
                <c:pt idx="1448">
                  <c:v>1.2798940822288869E-2</c:v>
                </c:pt>
                <c:pt idx="1449">
                  <c:v>1.2794639589137177E-2</c:v>
                </c:pt>
                <c:pt idx="1450">
                  <c:v>1.2790342727407523E-2</c:v>
                </c:pt>
                <c:pt idx="1451">
                  <c:v>1.2786050229674467E-2</c:v>
                </c:pt>
                <c:pt idx="1452">
                  <c:v>1.2781762088530246E-2</c:v>
                </c:pt>
                <c:pt idx="1453">
                  <c:v>1.2777478296584734E-2</c:v>
                </c:pt>
                <c:pt idx="1454">
                  <c:v>1.2773198846465371E-2</c:v>
                </c:pt>
                <c:pt idx="1455">
                  <c:v>1.2768923730817124E-2</c:v>
                </c:pt>
                <c:pt idx="1456">
                  <c:v>1.2764652942302413E-2</c:v>
                </c:pt>
                <c:pt idx="1457">
                  <c:v>1.2760386473601086E-2</c:v>
                </c:pt>
                <c:pt idx="1458">
                  <c:v>1.2756124317410343E-2</c:v>
                </c:pt>
                <c:pt idx="1459">
                  <c:v>1.2751866466444689E-2</c:v>
                </c:pt>
                <c:pt idx="1460">
                  <c:v>1.2747612913435886E-2</c:v>
                </c:pt>
                <c:pt idx="1461">
                  <c:v>1.2743363651132896E-2</c:v>
                </c:pt>
                <c:pt idx="1462">
                  <c:v>1.2739118672301831E-2</c:v>
                </c:pt>
                <c:pt idx="1463">
                  <c:v>1.2734877969725899E-2</c:v>
                </c:pt>
                <c:pt idx="1464">
                  <c:v>1.2730641536205352E-2</c:v>
                </c:pt>
                <c:pt idx="1465">
                  <c:v>1.2726409364557439E-2</c:v>
                </c:pt>
                <c:pt idx="1466">
                  <c:v>1.2722181447616341E-2</c:v>
                </c:pt>
                <c:pt idx="1467">
                  <c:v>1.271795777823314E-2</c:v>
                </c:pt>
                <c:pt idx="1468">
                  <c:v>1.2713738349275749E-2</c:v>
                </c:pt>
                <c:pt idx="1469">
                  <c:v>1.2709523153628872E-2</c:v>
                </c:pt>
                <c:pt idx="1470">
                  <c:v>1.270531218419395E-2</c:v>
                </c:pt>
                <c:pt idx="1471">
                  <c:v>1.2701105433889109E-2</c:v>
                </c:pt>
                <c:pt idx="1472">
                  <c:v>1.269690289564911E-2</c:v>
                </c:pt>
                <c:pt idx="1473">
                  <c:v>1.26927045624253E-2</c:v>
                </c:pt>
                <c:pt idx="1474">
                  <c:v>1.2688510427185563E-2</c:v>
                </c:pt>
                <c:pt idx="1475">
                  <c:v>1.2684320482914268E-2</c:v>
                </c:pt>
                <c:pt idx="1476">
                  <c:v>1.2680134722612219E-2</c:v>
                </c:pt>
                <c:pt idx="1477">
                  <c:v>1.2675953139296606E-2</c:v>
                </c:pt>
                <c:pt idx="1478">
                  <c:v>1.2671775726000954E-2</c:v>
                </c:pt>
                <c:pt idx="1479">
                  <c:v>1.2667602475775083E-2</c:v>
                </c:pt>
                <c:pt idx="1480">
                  <c:v>1.2663433381685039E-2</c:v>
                </c:pt>
                <c:pt idx="1481">
                  <c:v>1.2659268436813071E-2</c:v>
                </c:pt>
                <c:pt idx="1482">
                  <c:v>1.2655107634257562E-2</c:v>
                </c:pt>
                <c:pt idx="1483">
                  <c:v>1.2650950967132988E-2</c:v>
                </c:pt>
                <c:pt idx="1484">
                  <c:v>1.2646798428569875E-2</c:v>
                </c:pt>
                <c:pt idx="1485">
                  <c:v>1.2642650011714737E-2</c:v>
                </c:pt>
                <c:pt idx="1486">
                  <c:v>1.263850570973004E-2</c:v>
                </c:pt>
                <c:pt idx="1487">
                  <c:v>1.2634365515794155E-2</c:v>
                </c:pt>
                <c:pt idx="1488">
                  <c:v>1.2630229423101302E-2</c:v>
                </c:pt>
                <c:pt idx="1489">
                  <c:v>1.2626097424861506E-2</c:v>
                </c:pt>
                <c:pt idx="1490">
                  <c:v>1.2621969514300552E-2</c:v>
                </c:pt>
                <c:pt idx="1491">
                  <c:v>1.2617845684659937E-2</c:v>
                </c:pt>
                <c:pt idx="1492">
                  <c:v>1.2613725929196821E-2</c:v>
                </c:pt>
                <c:pt idx="1493">
                  <c:v>1.2609610241183985E-2</c:v>
                </c:pt>
                <c:pt idx="1494">
                  <c:v>1.2605498613909775E-2</c:v>
                </c:pt>
                <c:pt idx="1495">
                  <c:v>1.2601391040678072E-2</c:v>
                </c:pt>
                <c:pt idx="1496">
                  <c:v>1.2597287514808226E-2</c:v>
                </c:pt>
                <c:pt idx="1497">
                  <c:v>1.2593188029635022E-2</c:v>
                </c:pt>
                <c:pt idx="1498">
                  <c:v>1.2589092578508636E-2</c:v>
                </c:pt>
                <c:pt idx="1499">
                  <c:v>1.2585001154794585E-2</c:v>
                </c:pt>
                <c:pt idx="1500">
                  <c:v>1.2580913751873677E-2</c:v>
                </c:pt>
                <c:pt idx="1501">
                  <c:v>1.2576830363141974E-2</c:v>
                </c:pt>
                <c:pt idx="1502">
                  <c:v>1.2572750982010739E-2</c:v>
                </c:pt>
                <c:pt idx="1503">
                  <c:v>1.2568675601906398E-2</c:v>
                </c:pt>
                <c:pt idx="1504">
                  <c:v>1.2564604216270493E-2</c:v>
                </c:pt>
                <c:pt idx="1505">
                  <c:v>1.2560536818559637E-2</c:v>
                </c:pt>
                <c:pt idx="1506">
                  <c:v>1.2556473402245466E-2</c:v>
                </c:pt>
                <c:pt idx="1507">
                  <c:v>1.2552413960814598E-2</c:v>
                </c:pt>
                <c:pt idx="1508">
                  <c:v>1.2548358487768588E-2</c:v>
                </c:pt>
                <c:pt idx="1509">
                  <c:v>1.2544306976623888E-2</c:v>
                </c:pt>
                <c:pt idx="1510">
                  <c:v>1.2540259420911795E-2</c:v>
                </c:pt>
                <c:pt idx="1511">
                  <c:v>1.2536215814178412E-2</c:v>
                </c:pt>
                <c:pt idx="1512">
                  <c:v>1.2532176149984607E-2</c:v>
                </c:pt>
                <c:pt idx="1513">
                  <c:v>1.2528140421905962E-2</c:v>
                </c:pt>
                <c:pt idx="1514">
                  <c:v>1.2524108623532737E-2</c:v>
                </c:pt>
                <c:pt idx="1515">
                  <c:v>1.2520080748469825E-2</c:v>
                </c:pt>
                <c:pt idx="1516">
                  <c:v>1.2516056790336705E-2</c:v>
                </c:pt>
                <c:pt idx="1517">
                  <c:v>1.2512036742767407E-2</c:v>
                </c:pt>
                <c:pt idx="1518">
                  <c:v>1.2508020599410459E-2</c:v>
                </c:pt>
                <c:pt idx="1519">
                  <c:v>1.2504008353928854E-2</c:v>
                </c:pt>
                <c:pt idx="1520">
                  <c:v>1.2500000000000001E-2</c:v>
                </c:pt>
                <c:pt idx="1521">
                  <c:v>1.2495995531315687E-2</c:v>
                </c:pt>
                <c:pt idx="1522">
                  <c:v>1.2491994941582036E-2</c:v>
                </c:pt>
                <c:pt idx="1523">
                  <c:v>1.2487998224519457E-2</c:v>
                </c:pt>
                <c:pt idx="1524">
                  <c:v>1.2484005373862623E-2</c:v>
                </c:pt>
                <c:pt idx="1525">
                  <c:v>1.2480016383360401E-2</c:v>
                </c:pt>
                <c:pt idx="1526">
                  <c:v>1.2476031246775834E-2</c:v>
                </c:pt>
                <c:pt idx="1527">
                  <c:v>1.2472049957886092E-2</c:v>
                </c:pt>
                <c:pt idx="1528">
                  <c:v>1.2468072510482429E-2</c:v>
                </c:pt>
                <c:pt idx="1529">
                  <c:v>1.2464098898370142E-2</c:v>
                </c:pt>
                <c:pt idx="1530">
                  <c:v>1.2460129115368531E-2</c:v>
                </c:pt>
                <c:pt idx="1531">
                  <c:v>1.2456163155310861E-2</c:v>
                </c:pt>
                <c:pt idx="1532">
                  <c:v>1.2452201012044316E-2</c:v>
                </c:pt>
                <c:pt idx="1533">
                  <c:v>1.2448242679429965E-2</c:v>
                </c:pt>
                <c:pt idx="1534">
                  <c:v>1.2444288151342719E-2</c:v>
                </c:pt>
                <c:pt idx="1535">
                  <c:v>1.2440337421671287E-2</c:v>
                </c:pt>
                <c:pt idx="1536">
                  <c:v>1.2436390484318138E-2</c:v>
                </c:pt>
                <c:pt idx="1537">
                  <c:v>1.2432447333199464E-2</c:v>
                </c:pt>
                <c:pt idx="1538">
                  <c:v>1.2428507962245143E-2</c:v>
                </c:pt>
                <c:pt idx="1539">
                  <c:v>1.2424572365398691E-2</c:v>
                </c:pt>
                <c:pt idx="1540">
                  <c:v>1.2420640536617221E-2</c:v>
                </c:pt>
                <c:pt idx="1541">
                  <c:v>1.2416712469871423E-2</c:v>
                </c:pt>
                <c:pt idx="1542">
                  <c:v>1.2412788159145495E-2</c:v>
                </c:pt>
                <c:pt idx="1543">
                  <c:v>1.2408867598437137E-2</c:v>
                </c:pt>
                <c:pt idx="1544">
                  <c:v>1.2404950781757478E-2</c:v>
                </c:pt>
                <c:pt idx="1545">
                  <c:v>1.2401037703131067E-2</c:v>
                </c:pt>
                <c:pt idx="1546">
                  <c:v>1.2397128356595817E-2</c:v>
                </c:pt>
                <c:pt idx="1547">
                  <c:v>1.2393222736202976E-2</c:v>
                </c:pt>
                <c:pt idx="1548">
                  <c:v>1.238932083601707E-2</c:v>
                </c:pt>
                <c:pt idx="1549">
                  <c:v>1.2385422650115899E-2</c:v>
                </c:pt>
                <c:pt idx="1550">
                  <c:v>1.2381528172590462E-2</c:v>
                </c:pt>
                <c:pt idx="1551">
                  <c:v>1.2377637397544945E-2</c:v>
                </c:pt>
                <c:pt idx="1552">
                  <c:v>1.2373750319096669E-2</c:v>
                </c:pt>
                <c:pt idx="1553">
                  <c:v>1.2369866931376062E-2</c:v>
                </c:pt>
                <c:pt idx="1554">
                  <c:v>1.2365987228526613E-2</c:v>
                </c:pt>
                <c:pt idx="1555">
                  <c:v>1.2362111204704835E-2</c:v>
                </c:pt>
                <c:pt idx="1556">
                  <c:v>1.2358238854080243E-2</c:v>
                </c:pt>
                <c:pt idx="1557">
                  <c:v>1.2354370170835292E-2</c:v>
                </c:pt>
                <c:pt idx="1558">
                  <c:v>1.235050514916536E-2</c:v>
                </c:pt>
                <c:pt idx="1559">
                  <c:v>1.2346643783278705E-2</c:v>
                </c:pt>
                <c:pt idx="1560">
                  <c:v>1.2342786067396416E-2</c:v>
                </c:pt>
                <c:pt idx="1561">
                  <c:v>1.2338931995752405E-2</c:v>
                </c:pt>
                <c:pt idx="1562">
                  <c:v>1.2335081562593338E-2</c:v>
                </c:pt>
                <c:pt idx="1563">
                  <c:v>1.2331234762178622E-2</c:v>
                </c:pt>
                <c:pt idx="1564">
                  <c:v>1.232739158878036E-2</c:v>
                </c:pt>
                <c:pt idx="1565">
                  <c:v>1.2323552036683309E-2</c:v>
                </c:pt>
                <c:pt idx="1566">
                  <c:v>1.2319716100184857E-2</c:v>
                </c:pt>
                <c:pt idx="1567">
                  <c:v>1.2315883773594978E-2</c:v>
                </c:pt>
                <c:pt idx="1568">
                  <c:v>1.2312055051236198E-2</c:v>
                </c:pt>
                <c:pt idx="1569">
                  <c:v>1.2308229927443562E-2</c:v>
                </c:pt>
                <c:pt idx="1570">
                  <c:v>1.2304408396564593E-2</c:v>
                </c:pt>
                <c:pt idx="1571">
                  <c:v>1.2300590452959267E-2</c:v>
                </c:pt>
                <c:pt idx="1572">
                  <c:v>1.2296776090999963E-2</c:v>
                </c:pt>
                <c:pt idx="1573">
                  <c:v>1.2292965305071438E-2</c:v>
                </c:pt>
                <c:pt idx="1574">
                  <c:v>1.2289158089570793E-2</c:v>
                </c:pt>
                <c:pt idx="1575">
                  <c:v>1.2285354438907433E-2</c:v>
                </c:pt>
                <c:pt idx="1576">
                  <c:v>1.2281554347503033E-2</c:v>
                </c:pt>
                <c:pt idx="1577">
                  <c:v>1.2277757809791507E-2</c:v>
                </c:pt>
                <c:pt idx="1578">
                  <c:v>1.2273964820218964E-2</c:v>
                </c:pt>
                <c:pt idx="1579">
                  <c:v>1.2270175373243692E-2</c:v>
                </c:pt>
                <c:pt idx="1580">
                  <c:v>1.2266389463336103E-2</c:v>
                </c:pt>
                <c:pt idx="1581">
                  <c:v>1.226260708497871E-2</c:v>
                </c:pt>
                <c:pt idx="1582">
                  <c:v>1.2258828232666094E-2</c:v>
                </c:pt>
                <c:pt idx="1583">
                  <c:v>1.2255052900904864E-2</c:v>
                </c:pt>
                <c:pt idx="1584">
                  <c:v>1.2251281084213627E-2</c:v>
                </c:pt>
                <c:pt idx="1585">
                  <c:v>1.2247512777122951E-2</c:v>
                </c:pt>
                <c:pt idx="1586">
                  <c:v>1.2243747974175339E-2</c:v>
                </c:pt>
                <c:pt idx="1587">
                  <c:v>1.223998666992519E-2</c:v>
                </c:pt>
                <c:pt idx="1588">
                  <c:v>1.2236228858938759E-2</c:v>
                </c:pt>
                <c:pt idx="1589">
                  <c:v>1.223247453579414E-2</c:v>
                </c:pt>
                <c:pt idx="1590">
                  <c:v>1.2228723695081213E-2</c:v>
                </c:pt>
                <c:pt idx="1591">
                  <c:v>1.2224976331401636E-2</c:v>
                </c:pt>
                <c:pt idx="1592">
                  <c:v>1.2221232439368786E-2</c:v>
                </c:pt>
                <c:pt idx="1593">
                  <c:v>1.221749201360774E-2</c:v>
                </c:pt>
                <c:pt idx="1594">
                  <c:v>1.2213755048755243E-2</c:v>
                </c:pt>
                <c:pt idx="1595">
                  <c:v>1.2210021539459675E-2</c:v>
                </c:pt>
                <c:pt idx="1596">
                  <c:v>1.2206291480381005E-2</c:v>
                </c:pt>
                <c:pt idx="1597">
                  <c:v>1.2202564866190785E-2</c:v>
                </c:pt>
                <c:pt idx="1598">
                  <c:v>1.2198841691572091E-2</c:v>
                </c:pt>
                <c:pt idx="1599">
                  <c:v>1.2195121951219513E-2</c:v>
                </c:pt>
                <c:pt idx="1600">
                  <c:v>1.2191405639839099E-2</c:v>
                </c:pt>
                <c:pt idx="1601">
                  <c:v>1.2187692752148345E-2</c:v>
                </c:pt>
                <c:pt idx="1602">
                  <c:v>1.2183983282876157E-2</c:v>
                </c:pt>
                <c:pt idx="1603">
                  <c:v>1.218027722676281E-2</c:v>
                </c:pt>
                <c:pt idx="1604">
                  <c:v>1.2176574578559932E-2</c:v>
                </c:pt>
                <c:pt idx="1605">
                  <c:v>1.2172875333030454E-2</c:v>
                </c:pt>
                <c:pt idx="1606">
                  <c:v>1.2169179484948597E-2</c:v>
                </c:pt>
                <c:pt idx="1607">
                  <c:v>1.2165487029099826E-2</c:v>
                </c:pt>
                <c:pt idx="1608">
                  <c:v>1.2161797960280833E-2</c:v>
                </c:pt>
                <c:pt idx="1609">
                  <c:v>1.2158112273299491E-2</c:v>
                </c:pt>
                <c:pt idx="1610">
                  <c:v>1.2154429962974831E-2</c:v>
                </c:pt>
                <c:pt idx="1611">
                  <c:v>1.2150751024137015E-2</c:v>
                </c:pt>
                <c:pt idx="1612">
                  <c:v>1.2147075451627297E-2</c:v>
                </c:pt>
                <c:pt idx="1613">
                  <c:v>1.2143403240297996E-2</c:v>
                </c:pt>
                <c:pt idx="1614">
                  <c:v>1.2139734385012466E-2</c:v>
                </c:pt>
                <c:pt idx="1615">
                  <c:v>1.2136068880645065E-2</c:v>
                </c:pt>
                <c:pt idx="1616">
                  <c:v>1.2132406722081126E-2</c:v>
                </c:pt>
                <c:pt idx="1617">
                  <c:v>1.2128747904216924E-2</c:v>
                </c:pt>
                <c:pt idx="1618">
                  <c:v>1.2125092421959647E-2</c:v>
                </c:pt>
                <c:pt idx="1619">
                  <c:v>1.2121440270227367E-2</c:v>
                </c:pt>
                <c:pt idx="1620">
                  <c:v>1.2117791443949011E-2</c:v>
                </c:pt>
                <c:pt idx="1621">
                  <c:v>1.2114145938064324E-2</c:v>
                </c:pt>
                <c:pt idx="1622">
                  <c:v>1.2110503747523852E-2</c:v>
                </c:pt>
                <c:pt idx="1623">
                  <c:v>1.2106864867288899E-2</c:v>
                </c:pt>
                <c:pt idx="1624">
                  <c:v>1.2103229292331511E-2</c:v>
                </c:pt>
                <c:pt idx="1625">
                  <c:v>1.2099597017634431E-2</c:v>
                </c:pt>
                <c:pt idx="1626">
                  <c:v>1.2095968038191084E-2</c:v>
                </c:pt>
                <c:pt idx="1627">
                  <c:v>1.209234234900554E-2</c:v>
                </c:pt>
                <c:pt idx="1628">
                  <c:v>1.2088719945092485E-2</c:v>
                </c:pt>
                <c:pt idx="1629">
                  <c:v>1.2085100821477195E-2</c:v>
                </c:pt>
                <c:pt idx="1630">
                  <c:v>1.2081484973195505E-2</c:v>
                </c:pt>
                <c:pt idx="1631">
                  <c:v>1.207787239529378E-2</c:v>
                </c:pt>
                <c:pt idx="1632">
                  <c:v>1.2074263082828893E-2</c:v>
                </c:pt>
                <c:pt idx="1633">
                  <c:v>1.207065703086818E-2</c:v>
                </c:pt>
                <c:pt idx="1634">
                  <c:v>1.206705423448943E-2</c:v>
                </c:pt>
                <c:pt idx="1635">
                  <c:v>1.2063454688780846E-2</c:v>
                </c:pt>
                <c:pt idx="1636">
                  <c:v>1.205985838884102E-2</c:v>
                </c:pt>
                <c:pt idx="1637">
                  <c:v>1.2056265329778902E-2</c:v>
                </c:pt>
                <c:pt idx="1638">
                  <c:v>1.2052675506713772E-2</c:v>
                </c:pt>
                <c:pt idx="1639">
                  <c:v>1.204908891477522E-2</c:v>
                </c:pt>
                <c:pt idx="1640">
                  <c:v>1.2045505549103106E-2</c:v>
                </c:pt>
                <c:pt idx="1641">
                  <c:v>1.2041925404847536E-2</c:v>
                </c:pt>
                <c:pt idx="1642">
                  <c:v>1.2038348477168845E-2</c:v>
                </c:pt>
                <c:pt idx="1643">
                  <c:v>1.2034774761237549E-2</c:v>
                </c:pt>
                <c:pt idx="1644">
                  <c:v>1.2031204252234336E-2</c:v>
                </c:pt>
                <c:pt idx="1645">
                  <c:v>1.2027636945350027E-2</c:v>
                </c:pt>
                <c:pt idx="1646">
                  <c:v>1.2024072835785556E-2</c:v>
                </c:pt>
                <c:pt idx="1647">
                  <c:v>1.2020511918751937E-2</c:v>
                </c:pt>
                <c:pt idx="1648">
                  <c:v>1.2016954189470238E-2</c:v>
                </c:pt>
                <c:pt idx="1649">
                  <c:v>1.2013399643171559E-2</c:v>
                </c:pt>
                <c:pt idx="1650">
                  <c:v>1.2009848275096996E-2</c:v>
                </c:pt>
                <c:pt idx="1651">
                  <c:v>1.2006300080497623E-2</c:v>
                </c:pt>
                <c:pt idx="1652">
                  <c:v>1.2002755054634455E-2</c:v>
                </c:pt>
                <c:pt idx="1653">
                  <c:v>1.1999213192778437E-2</c:v>
                </c:pt>
                <c:pt idx="1654">
                  <c:v>1.1995674490210394E-2</c:v>
                </c:pt>
                <c:pt idx="1655">
                  <c:v>1.199213894222103E-2</c:v>
                </c:pt>
                <c:pt idx="1656">
                  <c:v>1.1988606544110882E-2</c:v>
                </c:pt>
                <c:pt idx="1657">
                  <c:v>1.1985077291190303E-2</c:v>
                </c:pt>
                <c:pt idx="1658">
                  <c:v>1.1981551178779434E-2</c:v>
                </c:pt>
                <c:pt idx="1659">
                  <c:v>1.1978028202208175E-2</c:v>
                </c:pt>
                <c:pt idx="1660">
                  <c:v>1.1974508356816163E-2</c:v>
                </c:pt>
                <c:pt idx="1661">
                  <c:v>1.1970991637952745E-2</c:v>
                </c:pt>
                <c:pt idx="1662">
                  <c:v>1.1967478040976946E-2</c:v>
                </c:pt>
                <c:pt idx="1663">
                  <c:v>1.1963967561257451E-2</c:v>
                </c:pt>
                <c:pt idx="1664">
                  <c:v>1.1960460194172575E-2</c:v>
                </c:pt>
                <c:pt idx="1665">
                  <c:v>1.1956955935110243E-2</c:v>
                </c:pt>
                <c:pt idx="1666">
                  <c:v>1.1953454779467947E-2</c:v>
                </c:pt>
                <c:pt idx="1667">
                  <c:v>1.1949956722652751E-2</c:v>
                </c:pt>
                <c:pt idx="1668">
                  <c:v>1.1946461760081234E-2</c:v>
                </c:pt>
                <c:pt idx="1669">
                  <c:v>1.1942969887179479E-2</c:v>
                </c:pt>
                <c:pt idx="1670">
                  <c:v>1.1939481099383052E-2</c:v>
                </c:pt>
                <c:pt idx="1671">
                  <c:v>1.1935995392136968E-2</c:v>
                </c:pt>
                <c:pt idx="1672">
                  <c:v>1.193251276089567E-2</c:v>
                </c:pt>
                <c:pt idx="1673">
                  <c:v>1.1929033201123002E-2</c:v>
                </c:pt>
                <c:pt idx="1674">
                  <c:v>1.1925556708292191E-2</c:v>
                </c:pt>
                <c:pt idx="1675">
                  <c:v>1.1922083277885803E-2</c:v>
                </c:pt>
                <c:pt idx="1676">
                  <c:v>1.1918612905395745E-2</c:v>
                </c:pt>
                <c:pt idx="1677">
                  <c:v>1.1915145586323221E-2</c:v>
                </c:pt>
                <c:pt idx="1678">
                  <c:v>1.1911681316178712E-2</c:v>
                </c:pt>
                <c:pt idx="1679">
                  <c:v>1.1908220090481952E-2</c:v>
                </c:pt>
                <c:pt idx="1680">
                  <c:v>1.1904761904761904E-2</c:v>
                </c:pt>
                <c:pt idx="1681">
                  <c:v>1.190130675455674E-2</c:v>
                </c:pt>
                <c:pt idx="1682">
                  <c:v>1.1897854635413803E-2</c:v>
                </c:pt>
                <c:pt idx="1683">
                  <c:v>1.1894405542889596E-2</c:v>
                </c:pt>
                <c:pt idx="1684">
                  <c:v>1.1890959472549758E-2</c:v>
                </c:pt>
                <c:pt idx="1685">
                  <c:v>1.1887516419969027E-2</c:v>
                </c:pt>
                <c:pt idx="1686">
                  <c:v>1.1884076380731228E-2</c:v>
                </c:pt>
                <c:pt idx="1687">
                  <c:v>1.1880639350429245E-2</c:v>
                </c:pt>
                <c:pt idx="1688">
                  <c:v>1.1877205324664998E-2</c:v>
                </c:pt>
                <c:pt idx="1689">
                  <c:v>1.1873774299049417E-2</c:v>
                </c:pt>
                <c:pt idx="1690">
                  <c:v>1.1870346269202419E-2</c:v>
                </c:pt>
                <c:pt idx="1691">
                  <c:v>1.1866921230752886E-2</c:v>
                </c:pt>
                <c:pt idx="1692">
                  <c:v>1.1863499179338642E-2</c:v>
                </c:pt>
                <c:pt idx="1693">
                  <c:v>1.1860080110606425E-2</c:v>
                </c:pt>
                <c:pt idx="1694">
                  <c:v>1.1856664020211868E-2</c:v>
                </c:pt>
                <c:pt idx="1695">
                  <c:v>1.1853250903819468E-2</c:v>
                </c:pt>
                <c:pt idx="1696">
                  <c:v>1.1849840757102584E-2</c:v>
                </c:pt>
                <c:pt idx="1697">
                  <c:v>1.1846433575743378E-2</c:v>
                </c:pt>
                <c:pt idx="1698">
                  <c:v>1.1843029355432832E-2</c:v>
                </c:pt>
                <c:pt idx="1699">
                  <c:v>1.1839628091870689E-2</c:v>
                </c:pt>
                <c:pt idx="1700">
                  <c:v>1.1836229780765458E-2</c:v>
                </c:pt>
                <c:pt idx="1701">
                  <c:v>1.1832834417834373E-2</c:v>
                </c:pt>
                <c:pt idx="1702">
                  <c:v>1.1829441998803376E-2</c:v>
                </c:pt>
                <c:pt idx="1703">
                  <c:v>1.1826052519407101E-2</c:v>
                </c:pt>
                <c:pt idx="1704">
                  <c:v>1.1822665975388837E-2</c:v>
                </c:pt>
                <c:pt idx="1705">
                  <c:v>1.181928236250052E-2</c:v>
                </c:pt>
                <c:pt idx="1706">
                  <c:v>1.1815901676502696E-2</c:v>
                </c:pt>
                <c:pt idx="1707">
                  <c:v>1.1812523913164513E-2</c:v>
                </c:pt>
                <c:pt idx="1708">
                  <c:v>1.1809149068263693E-2</c:v>
                </c:pt>
                <c:pt idx="1709">
                  <c:v>1.1805777137586503E-2</c:v>
                </c:pt>
                <c:pt idx="1710">
                  <c:v>1.1802408116927739E-2</c:v>
                </c:pt>
                <c:pt idx="1711">
                  <c:v>1.1799042002090707E-2</c:v>
                </c:pt>
                <c:pt idx="1712">
                  <c:v>1.1795678788887196E-2</c:v>
                </c:pt>
                <c:pt idx="1713">
                  <c:v>1.1792318473137449E-2</c:v>
                </c:pt>
                <c:pt idx="1714">
                  <c:v>1.1788961050670161E-2</c:v>
                </c:pt>
                <c:pt idx="1715">
                  <c:v>1.1785606517322435E-2</c:v>
                </c:pt>
                <c:pt idx="1716">
                  <c:v>1.178225486893978E-2</c:v>
                </c:pt>
                <c:pt idx="1717">
                  <c:v>1.1778906101376066E-2</c:v>
                </c:pt>
                <c:pt idx="1718">
                  <c:v>1.1775560210493528E-2</c:v>
                </c:pt>
                <c:pt idx="1719">
                  <c:v>1.1772217192162723E-2</c:v>
                </c:pt>
                <c:pt idx="1720">
                  <c:v>1.1768877042262522E-2</c:v>
                </c:pt>
                <c:pt idx="1721">
                  <c:v>1.1765539756680087E-2</c:v>
                </c:pt>
                <c:pt idx="1722">
                  <c:v>1.1762205331310836E-2</c:v>
                </c:pt>
                <c:pt idx="1723">
                  <c:v>1.1758873762058442E-2</c:v>
                </c:pt>
                <c:pt idx="1724">
                  <c:v>1.1755545044834797E-2</c:v>
                </c:pt>
                <c:pt idx="1725">
                  <c:v>1.1752219175559991E-2</c:v>
                </c:pt>
                <c:pt idx="1726">
                  <c:v>1.1748896150162311E-2</c:v>
                </c:pt>
                <c:pt idx="1727">
                  <c:v>1.1745575964578186E-2</c:v>
                </c:pt>
                <c:pt idx="1728">
                  <c:v>1.1742258614752196E-2</c:v>
                </c:pt>
                <c:pt idx="1729">
                  <c:v>1.1738944096637028E-2</c:v>
                </c:pt>
                <c:pt idx="1730">
                  <c:v>1.1735632406193481E-2</c:v>
                </c:pt>
                <c:pt idx="1731">
                  <c:v>1.1732323539390415E-2</c:v>
                </c:pt>
                <c:pt idx="1732">
                  <c:v>1.1729017492204761E-2</c:v>
                </c:pt>
                <c:pt idx="1733">
                  <c:v>1.1725714260621474E-2</c:v>
                </c:pt>
                <c:pt idx="1734">
                  <c:v>1.1722413840633524E-2</c:v>
                </c:pt>
                <c:pt idx="1735">
                  <c:v>1.1719116228241878E-2</c:v>
                </c:pt>
                <c:pt idx="1736">
                  <c:v>1.1715821419455477E-2</c:v>
                </c:pt>
                <c:pt idx="1737">
                  <c:v>1.171252941029121E-2</c:v>
                </c:pt>
                <c:pt idx="1738">
                  <c:v>1.1709240196773902E-2</c:v>
                </c:pt>
                <c:pt idx="1739">
                  <c:v>1.1705953774936292E-2</c:v>
                </c:pt>
                <c:pt idx="1740">
                  <c:v>1.1702670140819002E-2</c:v>
                </c:pt>
                <c:pt idx="1741">
                  <c:v>1.1699389290470538E-2</c:v>
                </c:pt>
                <c:pt idx="1742">
                  <c:v>1.1696111219947247E-2</c:v>
                </c:pt>
                <c:pt idx="1743">
                  <c:v>1.1692835925313311E-2</c:v>
                </c:pt>
                <c:pt idx="1744">
                  <c:v>1.1689563402640725E-2</c:v>
                </c:pt>
                <c:pt idx="1745">
                  <c:v>1.1686293648009272E-2</c:v>
                </c:pt>
                <c:pt idx="1746">
                  <c:v>1.168302665750651E-2</c:v>
                </c:pt>
                <c:pt idx="1747">
                  <c:v>1.1679762427227746E-2</c:v>
                </c:pt>
                <c:pt idx="1748">
                  <c:v>1.1676500953276022E-2</c:v>
                </c:pt>
                <c:pt idx="1749">
                  <c:v>1.1673242231762086E-2</c:v>
                </c:pt>
                <c:pt idx="1750">
                  <c:v>1.1669986258804386E-2</c:v>
                </c:pt>
                <c:pt idx="1751">
                  <c:v>1.1666733030529041E-2</c:v>
                </c:pt>
                <c:pt idx="1752">
                  <c:v>1.1663482543069819E-2</c:v>
                </c:pt>
                <c:pt idx="1753">
                  <c:v>1.1660234792568126E-2</c:v>
                </c:pt>
                <c:pt idx="1754">
                  <c:v>1.1656989775172983E-2</c:v>
                </c:pt>
                <c:pt idx="1755">
                  <c:v>1.1653747487041004E-2</c:v>
                </c:pt>
                <c:pt idx="1756">
                  <c:v>1.1650507924336383E-2</c:v>
                </c:pt>
                <c:pt idx="1757">
                  <c:v>1.1647271083230864E-2</c:v>
                </c:pt>
                <c:pt idx="1758">
                  <c:v>1.1644036959903736E-2</c:v>
                </c:pt>
                <c:pt idx="1759">
                  <c:v>1.1640805550541802E-2</c:v>
                </c:pt>
                <c:pt idx="1760">
                  <c:v>1.1637576851339369E-2</c:v>
                </c:pt>
                <c:pt idx="1761">
                  <c:v>1.1634350858498215E-2</c:v>
                </c:pt>
                <c:pt idx="1762">
                  <c:v>1.1631127568227592E-2</c:v>
                </c:pt>
                <c:pt idx="1763">
                  <c:v>1.1627906976744186E-2</c:v>
                </c:pt>
                <c:pt idx="1764">
                  <c:v>1.1624689080272111E-2</c:v>
                </c:pt>
                <c:pt idx="1765">
                  <c:v>1.1621473875042886E-2</c:v>
                </c:pt>
                <c:pt idx="1766">
                  <c:v>1.1618261357295415E-2</c:v>
                </c:pt>
                <c:pt idx="1767">
                  <c:v>1.1615051523275969E-2</c:v>
                </c:pt>
                <c:pt idx="1768">
                  <c:v>1.1611844369238173E-2</c:v>
                </c:pt>
                <c:pt idx="1769">
                  <c:v>1.1608639891442979E-2</c:v>
                </c:pt>
                <c:pt idx="1770">
                  <c:v>1.1605438086158651E-2</c:v>
                </c:pt>
                <c:pt idx="1771">
                  <c:v>1.160223894966075E-2</c:v>
                </c:pt>
                <c:pt idx="1772">
                  <c:v>1.1599042478232111E-2</c:v>
                </c:pt>
                <c:pt idx="1773">
                  <c:v>1.1595848668162824E-2</c:v>
                </c:pt>
                <c:pt idx="1774">
                  <c:v>1.1592657515750225E-2</c:v>
                </c:pt>
                <c:pt idx="1775">
                  <c:v>1.1589469017298862E-2</c:v>
                </c:pt>
                <c:pt idx="1776">
                  <c:v>1.1586283169120491E-2</c:v>
                </c:pt>
                <c:pt idx="1777">
                  <c:v>1.1583099967534056E-2</c:v>
                </c:pt>
                <c:pt idx="1778">
                  <c:v>1.1579919408865659E-2</c:v>
                </c:pt>
                <c:pt idx="1779">
                  <c:v>1.1576741489448558E-2</c:v>
                </c:pt>
                <c:pt idx="1780">
                  <c:v>1.1573566205623142E-2</c:v>
                </c:pt>
                <c:pt idx="1781">
                  <c:v>1.1570393553736907E-2</c:v>
                </c:pt>
                <c:pt idx="1782">
                  <c:v>1.1567223530144452E-2</c:v>
                </c:pt>
                <c:pt idx="1783">
                  <c:v>1.1564056131207447E-2</c:v>
                </c:pt>
                <c:pt idx="1784">
                  <c:v>1.1560891353294623E-2</c:v>
                </c:pt>
                <c:pt idx="1785">
                  <c:v>1.155772919278176E-2</c:v>
                </c:pt>
                <c:pt idx="1786">
                  <c:v>1.1554569646051652E-2</c:v>
                </c:pt>
                <c:pt idx="1787">
                  <c:v>1.155141270949411E-2</c:v>
                </c:pt>
                <c:pt idx="1788">
                  <c:v>1.1548258379505929E-2</c:v>
                </c:pt>
                <c:pt idx="1789">
                  <c:v>1.1545106652490877E-2</c:v>
                </c:pt>
                <c:pt idx="1790">
                  <c:v>1.1541957524859679E-2</c:v>
                </c:pt>
                <c:pt idx="1791">
                  <c:v>1.1538810993029997E-2</c:v>
                </c:pt>
                <c:pt idx="1792">
                  <c:v>1.153566705342641E-2</c:v>
                </c:pt>
                <c:pt idx="1793">
                  <c:v>1.1532525702480407E-2</c:v>
                </c:pt>
                <c:pt idx="1794">
                  <c:v>1.1529386936630357E-2</c:v>
                </c:pt>
                <c:pt idx="1795">
                  <c:v>1.1526250752321499E-2</c:v>
                </c:pt>
                <c:pt idx="1796">
                  <c:v>1.1523117146005927E-2</c:v>
                </c:pt>
                <c:pt idx="1797">
                  <c:v>1.1519986114142566E-2</c:v>
                </c:pt>
                <c:pt idx="1798">
                  <c:v>1.1516857653197161E-2</c:v>
                </c:pt>
                <c:pt idx="1799">
                  <c:v>1.151373175964226E-2</c:v>
                </c:pt>
                <c:pt idx="1800">
                  <c:v>1.1510608429957192E-2</c:v>
                </c:pt>
                <c:pt idx="1801">
                  <c:v>1.1507487660628054E-2</c:v>
                </c:pt>
                <c:pt idx="1802">
                  <c:v>1.1504369448147695E-2</c:v>
                </c:pt>
                <c:pt idx="1803">
                  <c:v>1.1501253789015696E-2</c:v>
                </c:pt>
                <c:pt idx="1804">
                  <c:v>1.1498140679738362E-2</c:v>
                </c:pt>
                <c:pt idx="1805">
                  <c:v>1.1495030116828685E-2</c:v>
                </c:pt>
                <c:pt idx="1806">
                  <c:v>1.149192209680636E-2</c:v>
                </c:pt>
                <c:pt idx="1807">
                  <c:v>1.1488816616197731E-2</c:v>
                </c:pt>
                <c:pt idx="1808">
                  <c:v>1.1485713671535806E-2</c:v>
                </c:pt>
                <c:pt idx="1809">
                  <c:v>1.1482613259360223E-2</c:v>
                </c:pt>
                <c:pt idx="1810">
                  <c:v>1.1479515376217246E-2</c:v>
                </c:pt>
                <c:pt idx="1811">
                  <c:v>1.1476420018659726E-2</c:v>
                </c:pt>
                <c:pt idx="1812">
                  <c:v>1.1473327183247114E-2</c:v>
                </c:pt>
                <c:pt idx="1813">
                  <c:v>1.1470236866545424E-2</c:v>
                </c:pt>
                <c:pt idx="1814">
                  <c:v>1.1467149065127228E-2</c:v>
                </c:pt>
                <c:pt idx="1815">
                  <c:v>1.1464063775571635E-2</c:v>
                </c:pt>
                <c:pt idx="1816">
                  <c:v>1.146098099446427E-2</c:v>
                </c:pt>
                <c:pt idx="1817">
                  <c:v>1.1457900718397272E-2</c:v>
                </c:pt>
                <c:pt idx="1818">
                  <c:v>1.1454822943969264E-2</c:v>
                </c:pt>
                <c:pt idx="1819">
                  <c:v>1.1451747667785344E-2</c:v>
                </c:pt>
                <c:pt idx="1820">
                  <c:v>1.144867488645707E-2</c:v>
                </c:pt>
                <c:pt idx="1821">
                  <c:v>1.1445604596602441E-2</c:v>
                </c:pt>
                <c:pt idx="1822">
                  <c:v>1.144253679484588E-2</c:v>
                </c:pt>
                <c:pt idx="1823">
                  <c:v>1.1439471477818224E-2</c:v>
                </c:pt>
                <c:pt idx="1824">
                  <c:v>1.1436408642156705E-2</c:v>
                </c:pt>
                <c:pt idx="1825">
                  <c:v>1.1433348284504929E-2</c:v>
                </c:pt>
                <c:pt idx="1826">
                  <c:v>1.1430290401512876E-2</c:v>
                </c:pt>
                <c:pt idx="1827">
                  <c:v>1.1427234989836865E-2</c:v>
                </c:pt>
                <c:pt idx="1828">
                  <c:v>1.142418204613955E-2</c:v>
                </c:pt>
                <c:pt idx="1829">
                  <c:v>1.1421131567089906E-2</c:v>
                </c:pt>
                <c:pt idx="1830">
                  <c:v>1.1418083549363207E-2</c:v>
                </c:pt>
                <c:pt idx="1831">
                  <c:v>1.1415037989641014E-2</c:v>
                </c:pt>
                <c:pt idx="1832">
                  <c:v>1.141199488461116E-2</c:v>
                </c:pt>
                <c:pt idx="1833">
                  <c:v>1.1408954230967735E-2</c:v>
                </c:pt>
                <c:pt idx="1834">
                  <c:v>1.1405916025411066E-2</c:v>
                </c:pt>
                <c:pt idx="1835">
                  <c:v>1.1402880264647711E-2</c:v>
                </c:pt>
                <c:pt idx="1836">
                  <c:v>1.1399846945390436E-2</c:v>
                </c:pt>
                <c:pt idx="1837">
                  <c:v>1.1396816064358202E-2</c:v>
                </c:pt>
                <c:pt idx="1838">
                  <c:v>1.1393787618276151E-2</c:v>
                </c:pt>
                <c:pt idx="1839">
                  <c:v>1.1390761603875595E-2</c:v>
                </c:pt>
                <c:pt idx="1840">
                  <c:v>1.1387738017893986E-2</c:v>
                </c:pt>
                <c:pt idx="1841">
                  <c:v>1.1384716857074925E-2</c:v>
                </c:pt>
                <c:pt idx="1842">
                  <c:v>1.1381698118168122E-2</c:v>
                </c:pt>
                <c:pt idx="1843">
                  <c:v>1.1378681797929403E-2</c:v>
                </c:pt>
                <c:pt idx="1844">
                  <c:v>1.1375667893120677E-2</c:v>
                </c:pt>
                <c:pt idx="1845">
                  <c:v>1.1372656400509938E-2</c:v>
                </c:pt>
                <c:pt idx="1846">
                  <c:v>1.1369647316871234E-2</c:v>
                </c:pt>
                <c:pt idx="1847">
                  <c:v>1.1366640638984665E-2</c:v>
                </c:pt>
                <c:pt idx="1848">
                  <c:v>1.1363636363636364E-2</c:v>
                </c:pt>
                <c:pt idx="1849">
                  <c:v>1.1360634487618478E-2</c:v>
                </c:pt>
                <c:pt idx="1850">
                  <c:v>1.1357635007729164E-2</c:v>
                </c:pt>
                <c:pt idx="1851">
                  <c:v>1.1354637920772563E-2</c:v>
                </c:pt>
                <c:pt idx="1852">
                  <c:v>1.1351643223558793E-2</c:v>
                </c:pt>
                <c:pt idx="1853">
                  <c:v>1.1348650912903933E-2</c:v>
                </c:pt>
                <c:pt idx="1854">
                  <c:v>1.1345660985630005E-2</c:v>
                </c:pt>
                <c:pt idx="1855">
                  <c:v>1.1342673438564968E-2</c:v>
                </c:pt>
                <c:pt idx="1856">
                  <c:v>1.1339688268542697E-2</c:v>
                </c:pt>
                <c:pt idx="1857">
                  <c:v>1.1336705472402965E-2</c:v>
                </c:pt>
                <c:pt idx="1858">
                  <c:v>1.1333725046991443E-2</c:v>
                </c:pt>
                <c:pt idx="1859">
                  <c:v>1.133074698915967E-2</c:v>
                </c:pt>
                <c:pt idx="1860">
                  <c:v>1.1327771295765048E-2</c:v>
                </c:pt>
                <c:pt idx="1861">
                  <c:v>1.1324797963670832E-2</c:v>
                </c:pt>
                <c:pt idx="1862">
                  <c:v>1.1321826989746101E-2</c:v>
                </c:pt>
                <c:pt idx="1863">
                  <c:v>1.1318858370865756E-2</c:v>
                </c:pt>
                <c:pt idx="1864">
                  <c:v>1.1315892103910506E-2</c:v>
                </c:pt>
                <c:pt idx="1865">
                  <c:v>1.131292818576685E-2</c:v>
                </c:pt>
                <c:pt idx="1866">
                  <c:v>1.1309966613327064E-2</c:v>
                </c:pt>
                <c:pt idx="1867">
                  <c:v>1.1307007383489186E-2</c:v>
                </c:pt>
                <c:pt idx="1868">
                  <c:v>1.1304050493157006E-2</c:v>
                </c:pt>
                <c:pt idx="1869">
                  <c:v>1.1301095939240051E-2</c:v>
                </c:pt>
                <c:pt idx="1870">
                  <c:v>1.1298143718653567E-2</c:v>
                </c:pt>
                <c:pt idx="1871">
                  <c:v>1.1295193828318511E-2</c:v>
                </c:pt>
                <c:pt idx="1872">
                  <c:v>1.1292246265161539E-2</c:v>
                </c:pt>
                <c:pt idx="1873">
                  <c:v>1.1289301026114983E-2</c:v>
                </c:pt>
                <c:pt idx="1874">
                  <c:v>1.1286358108116845E-2</c:v>
                </c:pt>
                <c:pt idx="1875">
                  <c:v>1.1283417508110783E-2</c:v>
                </c:pt>
                <c:pt idx="1876">
                  <c:v>1.1280479223046093E-2</c:v>
                </c:pt>
                <c:pt idx="1877">
                  <c:v>1.1277543249877705E-2</c:v>
                </c:pt>
                <c:pt idx="1878">
                  <c:v>1.1274609585566158E-2</c:v>
                </c:pt>
                <c:pt idx="1879">
                  <c:v>1.1271678227077593E-2</c:v>
                </c:pt>
                <c:pt idx="1880">
                  <c:v>1.1268749171383744E-2</c:v>
                </c:pt>
                <c:pt idx="1881">
                  <c:v>1.1265822415461913E-2</c:v>
                </c:pt>
                <c:pt idx="1882">
                  <c:v>1.1262897956294969E-2</c:v>
                </c:pt>
                <c:pt idx="1883">
                  <c:v>1.1259975790871325E-2</c:v>
                </c:pt>
                <c:pt idx="1884">
                  <c:v>1.125705591618493E-2</c:v>
                </c:pt>
                <c:pt idx="1885">
                  <c:v>1.1254138329235259E-2</c:v>
                </c:pt>
                <c:pt idx="1886">
                  <c:v>1.1251223027027291E-2</c:v>
                </c:pt>
                <c:pt idx="1887">
                  <c:v>1.1248310006571506E-2</c:v>
                </c:pt>
                <c:pt idx="1888">
                  <c:v>1.1245399264883863E-2</c:v>
                </c:pt>
                <c:pt idx="1889">
                  <c:v>1.1242490798985792E-2</c:v>
                </c:pt>
                <c:pt idx="1890">
                  <c:v>1.123958460590418E-2</c:v>
                </c:pt>
                <c:pt idx="1891">
                  <c:v>1.1236680682671361E-2</c:v>
                </c:pt>
                <c:pt idx="1892">
                  <c:v>1.1233779026325101E-2</c:v>
                </c:pt>
                <c:pt idx="1893">
                  <c:v>1.1230879633908581E-2</c:v>
                </c:pt>
              </c:numCache>
            </c:numRef>
          </c:val>
          <c:smooth val="0"/>
        </c:ser>
        <c:dLbls>
          <c:showLegendKey val="0"/>
          <c:showVal val="0"/>
          <c:showCatName val="0"/>
          <c:showSerName val="0"/>
          <c:showPercent val="0"/>
          <c:showBubbleSize val="0"/>
        </c:dLbls>
        <c:smooth val="0"/>
        <c:axId val="241291208"/>
        <c:axId val="241298264"/>
      </c:lineChart>
      <c:catAx>
        <c:axId val="241291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Training Example</a:t>
                </a:r>
                <a:r>
                  <a:rPr lang="en-US" baseline="0"/>
                  <a:t> t</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98264"/>
        <c:crosses val="autoZero"/>
        <c:auto val="1"/>
        <c:lblAlgn val="ctr"/>
        <c:lblOffset val="100"/>
        <c:noMultiLvlLbl val="0"/>
      </c:catAx>
      <c:valAx>
        <c:axId val="241298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Learning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91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A2EE4-E84C-4AA9-834E-2FCE03656BEF}" type="doc">
      <dgm:prSet loTypeId="urn:microsoft.com/office/officeart/2005/8/layout/chevron1" loCatId="process" qsTypeId="urn:microsoft.com/office/officeart/2005/8/quickstyle/simple1" qsCatId="simple" csTypeId="urn:microsoft.com/office/officeart/2005/8/colors/accent1_2" csCatId="accent1" phldr="1"/>
      <dgm:spPr/>
    </dgm:pt>
    <dgm:pt modelId="{5D827995-79AB-4138-83E5-FE1757EAA710}">
      <dgm:prSet phldrT="[Text]"/>
      <dgm:spPr/>
      <dgm:t>
        <a:bodyPr/>
        <a:lstStyle/>
        <a:p>
          <a:r>
            <a:rPr lang="en-US" dirty="0" smtClean="0"/>
            <a:t>Predict the value of </a:t>
          </a:r>
          <a:r>
            <a:rPr lang="en-US" dirty="0" smtClean="0"/>
            <a:t>the </a:t>
          </a:r>
          <a:r>
            <a:rPr lang="en-US" dirty="0" smtClean="0"/>
            <a:t>example</a:t>
          </a:r>
          <a:endParaRPr lang="en-US" dirty="0"/>
        </a:p>
      </dgm:t>
    </dgm:pt>
    <dgm:pt modelId="{5793B025-18C7-4535-8CEC-D2873698B680}" type="parTrans" cxnId="{072E67D6-BD30-4045-B0F9-86A6728D7603}">
      <dgm:prSet/>
      <dgm:spPr/>
      <dgm:t>
        <a:bodyPr/>
        <a:lstStyle/>
        <a:p>
          <a:endParaRPr lang="en-US"/>
        </a:p>
      </dgm:t>
    </dgm:pt>
    <dgm:pt modelId="{0E5BF31B-0088-4670-85A9-5691A42BF167}" type="sibTrans" cxnId="{072E67D6-BD30-4045-B0F9-86A6728D7603}">
      <dgm:prSet/>
      <dgm:spPr/>
      <dgm:t>
        <a:bodyPr/>
        <a:lstStyle/>
        <a:p>
          <a:endParaRPr lang="en-US"/>
        </a:p>
      </dgm:t>
    </dgm:pt>
    <dgm:pt modelId="{253A24ED-D207-449E-A61A-5FCEB12FB5B8}">
      <dgm:prSet phldrT="[Text]"/>
      <dgm:spPr/>
      <dgm:t>
        <a:bodyPr/>
        <a:lstStyle/>
        <a:p>
          <a:r>
            <a:rPr lang="en-US" dirty="0" smtClean="0"/>
            <a:t>See what the true value is</a:t>
          </a:r>
          <a:endParaRPr lang="en-US" dirty="0"/>
        </a:p>
      </dgm:t>
    </dgm:pt>
    <dgm:pt modelId="{DDF315E6-E0F6-4C99-820D-B30E57A81F2D}" type="parTrans" cxnId="{57C16D75-7032-4777-999D-A5544B9F0BDA}">
      <dgm:prSet/>
      <dgm:spPr/>
      <dgm:t>
        <a:bodyPr/>
        <a:lstStyle/>
        <a:p>
          <a:endParaRPr lang="en-US"/>
        </a:p>
      </dgm:t>
    </dgm:pt>
    <dgm:pt modelId="{95A13F40-B204-4C4D-9CE7-6554216D4743}" type="sibTrans" cxnId="{57C16D75-7032-4777-999D-A5544B9F0BDA}">
      <dgm:prSet/>
      <dgm:spPr/>
      <dgm:t>
        <a:bodyPr/>
        <a:lstStyle/>
        <a:p>
          <a:endParaRPr lang="en-US"/>
        </a:p>
      </dgm:t>
    </dgm:pt>
    <dgm:pt modelId="{53DE9846-49E1-4E3A-910E-4757BA3B4E45}">
      <dgm:prSet phldrT="[Text]"/>
      <dgm:spPr/>
      <dgm:t>
        <a:bodyPr/>
        <a:lstStyle/>
        <a:p>
          <a:r>
            <a:rPr lang="en-US" dirty="0" smtClean="0"/>
            <a:t>Adjust the </a:t>
          </a:r>
          <a:r>
            <a:rPr lang="en-US" dirty="0" smtClean="0"/>
            <a:t>model accordingly</a:t>
          </a:r>
          <a:endParaRPr lang="en-US" dirty="0"/>
        </a:p>
      </dgm:t>
    </dgm:pt>
    <dgm:pt modelId="{10F9D92B-EAA0-4769-B365-D8EED85D0E04}" type="parTrans" cxnId="{1AE905F1-6606-43C6-B934-B7045E358FC0}">
      <dgm:prSet/>
      <dgm:spPr/>
      <dgm:t>
        <a:bodyPr/>
        <a:lstStyle/>
        <a:p>
          <a:endParaRPr lang="en-US"/>
        </a:p>
      </dgm:t>
    </dgm:pt>
    <dgm:pt modelId="{46B435A2-3E5B-4EDA-AAD5-18A9271FD96A}" type="sibTrans" cxnId="{1AE905F1-6606-43C6-B934-B7045E358FC0}">
      <dgm:prSet/>
      <dgm:spPr/>
      <dgm:t>
        <a:bodyPr/>
        <a:lstStyle/>
        <a:p>
          <a:endParaRPr lang="en-US"/>
        </a:p>
      </dgm:t>
    </dgm:pt>
    <dgm:pt modelId="{878A8B06-74E1-4E17-9B11-F444170FE86B}">
      <dgm:prSet phldrT="[Text]"/>
      <dgm:spPr/>
      <dgm:t>
        <a:bodyPr/>
        <a:lstStyle/>
        <a:p>
          <a:r>
            <a:rPr lang="en-US" dirty="0" smtClean="0"/>
            <a:t>Read in a new example</a:t>
          </a:r>
          <a:endParaRPr lang="en-US" dirty="0"/>
        </a:p>
      </dgm:t>
    </dgm:pt>
    <dgm:pt modelId="{EE4C7283-E4EF-4917-9BDB-C77432AA1A54}" type="parTrans" cxnId="{3654C05C-71A5-4C68-BAC7-7A198E5D19B9}">
      <dgm:prSet/>
      <dgm:spPr/>
      <dgm:t>
        <a:bodyPr/>
        <a:lstStyle/>
        <a:p>
          <a:endParaRPr lang="en-US"/>
        </a:p>
      </dgm:t>
    </dgm:pt>
    <dgm:pt modelId="{49C68965-2A23-4CA8-A6EC-5D980AE0CE47}" type="sibTrans" cxnId="{3654C05C-71A5-4C68-BAC7-7A198E5D19B9}">
      <dgm:prSet/>
      <dgm:spPr/>
      <dgm:t>
        <a:bodyPr/>
        <a:lstStyle/>
        <a:p>
          <a:endParaRPr lang="en-US"/>
        </a:p>
      </dgm:t>
    </dgm:pt>
    <dgm:pt modelId="{E2DCA7F4-2A0A-46BB-8A0B-DA06829BB8E0}" type="pres">
      <dgm:prSet presAssocID="{AB8A2EE4-E84C-4AA9-834E-2FCE03656BEF}" presName="Name0" presStyleCnt="0">
        <dgm:presLayoutVars>
          <dgm:dir/>
          <dgm:animLvl val="lvl"/>
          <dgm:resizeHandles val="exact"/>
        </dgm:presLayoutVars>
      </dgm:prSet>
      <dgm:spPr/>
    </dgm:pt>
    <dgm:pt modelId="{26976B98-CFFE-4D97-ADD9-0B0D63A126C9}" type="pres">
      <dgm:prSet presAssocID="{878A8B06-74E1-4E17-9B11-F444170FE86B}" presName="parTxOnly" presStyleLbl="node1" presStyleIdx="0" presStyleCnt="4">
        <dgm:presLayoutVars>
          <dgm:chMax val="0"/>
          <dgm:chPref val="0"/>
          <dgm:bulletEnabled val="1"/>
        </dgm:presLayoutVars>
      </dgm:prSet>
      <dgm:spPr/>
      <dgm:t>
        <a:bodyPr/>
        <a:lstStyle/>
        <a:p>
          <a:endParaRPr lang="en-US"/>
        </a:p>
      </dgm:t>
    </dgm:pt>
    <dgm:pt modelId="{3D65C3DD-F7C7-4764-A074-B21ACAC47170}" type="pres">
      <dgm:prSet presAssocID="{49C68965-2A23-4CA8-A6EC-5D980AE0CE47}" presName="parTxOnlySpace" presStyleCnt="0"/>
      <dgm:spPr/>
    </dgm:pt>
    <dgm:pt modelId="{A3B96502-9989-42F2-A2C6-E27CE861D52D}" type="pres">
      <dgm:prSet presAssocID="{5D827995-79AB-4138-83E5-FE1757EAA710}" presName="parTxOnly" presStyleLbl="node1" presStyleIdx="1" presStyleCnt="4">
        <dgm:presLayoutVars>
          <dgm:chMax val="0"/>
          <dgm:chPref val="0"/>
          <dgm:bulletEnabled val="1"/>
        </dgm:presLayoutVars>
      </dgm:prSet>
      <dgm:spPr/>
      <dgm:t>
        <a:bodyPr/>
        <a:lstStyle/>
        <a:p>
          <a:endParaRPr lang="en-US"/>
        </a:p>
      </dgm:t>
    </dgm:pt>
    <dgm:pt modelId="{9D00AA89-1319-453A-B9BE-4EE4F11BA358}" type="pres">
      <dgm:prSet presAssocID="{0E5BF31B-0088-4670-85A9-5691A42BF167}" presName="parTxOnlySpace" presStyleCnt="0"/>
      <dgm:spPr/>
    </dgm:pt>
    <dgm:pt modelId="{40195F69-CA81-4328-BE70-0956EFA8D15B}" type="pres">
      <dgm:prSet presAssocID="{253A24ED-D207-449E-A61A-5FCEB12FB5B8}" presName="parTxOnly" presStyleLbl="node1" presStyleIdx="2" presStyleCnt="4">
        <dgm:presLayoutVars>
          <dgm:chMax val="0"/>
          <dgm:chPref val="0"/>
          <dgm:bulletEnabled val="1"/>
        </dgm:presLayoutVars>
      </dgm:prSet>
      <dgm:spPr/>
      <dgm:t>
        <a:bodyPr/>
        <a:lstStyle/>
        <a:p>
          <a:endParaRPr lang="en-US"/>
        </a:p>
      </dgm:t>
    </dgm:pt>
    <dgm:pt modelId="{CE6306CD-C687-4063-B1B5-995FAD85A6FB}" type="pres">
      <dgm:prSet presAssocID="{95A13F40-B204-4C4D-9CE7-6554216D4743}" presName="parTxOnlySpace" presStyleCnt="0"/>
      <dgm:spPr/>
    </dgm:pt>
    <dgm:pt modelId="{5336BF5A-7EDC-4858-905D-51F4C34CDAFB}" type="pres">
      <dgm:prSet presAssocID="{53DE9846-49E1-4E3A-910E-4757BA3B4E45}" presName="parTxOnly" presStyleLbl="node1" presStyleIdx="3" presStyleCnt="4">
        <dgm:presLayoutVars>
          <dgm:chMax val="0"/>
          <dgm:chPref val="0"/>
          <dgm:bulletEnabled val="1"/>
        </dgm:presLayoutVars>
      </dgm:prSet>
      <dgm:spPr/>
      <dgm:t>
        <a:bodyPr/>
        <a:lstStyle/>
        <a:p>
          <a:endParaRPr lang="en-US"/>
        </a:p>
      </dgm:t>
    </dgm:pt>
  </dgm:ptLst>
  <dgm:cxnLst>
    <dgm:cxn modelId="{289976AA-D9E9-4DBF-BB07-6D5A2A9EF5DB}" type="presOf" srcId="{878A8B06-74E1-4E17-9B11-F444170FE86B}" destId="{26976B98-CFFE-4D97-ADD9-0B0D63A126C9}" srcOrd="0" destOrd="0" presId="urn:microsoft.com/office/officeart/2005/8/layout/chevron1"/>
    <dgm:cxn modelId="{DC88BC84-B76F-4CAC-A14C-825FCCE38C01}" type="presOf" srcId="{53DE9846-49E1-4E3A-910E-4757BA3B4E45}" destId="{5336BF5A-7EDC-4858-905D-51F4C34CDAFB}" srcOrd="0" destOrd="0" presId="urn:microsoft.com/office/officeart/2005/8/layout/chevron1"/>
    <dgm:cxn modelId="{072E67D6-BD30-4045-B0F9-86A6728D7603}" srcId="{AB8A2EE4-E84C-4AA9-834E-2FCE03656BEF}" destId="{5D827995-79AB-4138-83E5-FE1757EAA710}" srcOrd="1" destOrd="0" parTransId="{5793B025-18C7-4535-8CEC-D2873698B680}" sibTransId="{0E5BF31B-0088-4670-85A9-5691A42BF167}"/>
    <dgm:cxn modelId="{1AE905F1-6606-43C6-B934-B7045E358FC0}" srcId="{AB8A2EE4-E84C-4AA9-834E-2FCE03656BEF}" destId="{53DE9846-49E1-4E3A-910E-4757BA3B4E45}" srcOrd="3" destOrd="0" parTransId="{10F9D92B-EAA0-4769-B365-D8EED85D0E04}" sibTransId="{46B435A2-3E5B-4EDA-AAD5-18A9271FD96A}"/>
    <dgm:cxn modelId="{C68CC91E-F17E-4BDE-8F6D-432FBF430A7B}" type="presOf" srcId="{253A24ED-D207-449E-A61A-5FCEB12FB5B8}" destId="{40195F69-CA81-4328-BE70-0956EFA8D15B}" srcOrd="0" destOrd="0" presId="urn:microsoft.com/office/officeart/2005/8/layout/chevron1"/>
    <dgm:cxn modelId="{57C16D75-7032-4777-999D-A5544B9F0BDA}" srcId="{AB8A2EE4-E84C-4AA9-834E-2FCE03656BEF}" destId="{253A24ED-D207-449E-A61A-5FCEB12FB5B8}" srcOrd="2" destOrd="0" parTransId="{DDF315E6-E0F6-4C99-820D-B30E57A81F2D}" sibTransId="{95A13F40-B204-4C4D-9CE7-6554216D4743}"/>
    <dgm:cxn modelId="{01E6D718-E987-4107-9C18-37195C5F4D39}" type="presOf" srcId="{5D827995-79AB-4138-83E5-FE1757EAA710}" destId="{A3B96502-9989-42F2-A2C6-E27CE861D52D}" srcOrd="0" destOrd="0" presId="urn:microsoft.com/office/officeart/2005/8/layout/chevron1"/>
    <dgm:cxn modelId="{3654C05C-71A5-4C68-BAC7-7A198E5D19B9}" srcId="{AB8A2EE4-E84C-4AA9-834E-2FCE03656BEF}" destId="{878A8B06-74E1-4E17-9B11-F444170FE86B}" srcOrd="0" destOrd="0" parTransId="{EE4C7283-E4EF-4917-9BDB-C77432AA1A54}" sibTransId="{49C68965-2A23-4CA8-A6EC-5D980AE0CE47}"/>
    <dgm:cxn modelId="{B1C13921-BF2C-4332-A43F-ED7D00C662DF}" type="presOf" srcId="{AB8A2EE4-E84C-4AA9-834E-2FCE03656BEF}" destId="{E2DCA7F4-2A0A-46BB-8A0B-DA06829BB8E0}" srcOrd="0" destOrd="0" presId="urn:microsoft.com/office/officeart/2005/8/layout/chevron1"/>
    <dgm:cxn modelId="{9EE129FB-A186-48B8-B133-8320EC6E4767}" type="presParOf" srcId="{E2DCA7F4-2A0A-46BB-8A0B-DA06829BB8E0}" destId="{26976B98-CFFE-4D97-ADD9-0B0D63A126C9}" srcOrd="0" destOrd="0" presId="urn:microsoft.com/office/officeart/2005/8/layout/chevron1"/>
    <dgm:cxn modelId="{BEA41736-BC0A-4C0C-A9CF-BDF265FED184}" type="presParOf" srcId="{E2DCA7F4-2A0A-46BB-8A0B-DA06829BB8E0}" destId="{3D65C3DD-F7C7-4764-A074-B21ACAC47170}" srcOrd="1" destOrd="0" presId="urn:microsoft.com/office/officeart/2005/8/layout/chevron1"/>
    <dgm:cxn modelId="{F5D040C2-8CF5-4B09-BD38-70BDBC5026F0}" type="presParOf" srcId="{E2DCA7F4-2A0A-46BB-8A0B-DA06829BB8E0}" destId="{A3B96502-9989-42F2-A2C6-E27CE861D52D}" srcOrd="2" destOrd="0" presId="urn:microsoft.com/office/officeart/2005/8/layout/chevron1"/>
    <dgm:cxn modelId="{55680B16-C8E3-43A0-9263-36332003E250}" type="presParOf" srcId="{E2DCA7F4-2A0A-46BB-8A0B-DA06829BB8E0}" destId="{9D00AA89-1319-453A-B9BE-4EE4F11BA358}" srcOrd="3" destOrd="0" presId="urn:microsoft.com/office/officeart/2005/8/layout/chevron1"/>
    <dgm:cxn modelId="{1E0FA702-3A48-4904-A706-B8B6B75A220A}" type="presParOf" srcId="{E2DCA7F4-2A0A-46BB-8A0B-DA06829BB8E0}" destId="{40195F69-CA81-4328-BE70-0956EFA8D15B}" srcOrd="4" destOrd="0" presId="urn:microsoft.com/office/officeart/2005/8/layout/chevron1"/>
    <dgm:cxn modelId="{F66F7BD6-D6A2-4747-85E3-509EE33D0B97}" type="presParOf" srcId="{E2DCA7F4-2A0A-46BB-8A0B-DA06829BB8E0}" destId="{CE6306CD-C687-4063-B1B5-995FAD85A6FB}" srcOrd="5" destOrd="0" presId="urn:microsoft.com/office/officeart/2005/8/layout/chevron1"/>
    <dgm:cxn modelId="{F98BA0A5-1BE9-4106-94D9-20A702838271}" type="presParOf" srcId="{E2DCA7F4-2A0A-46BB-8A0B-DA06829BB8E0}" destId="{5336BF5A-7EDC-4858-905D-51F4C34CDAF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76B98-CFFE-4D97-ADD9-0B0D63A126C9}">
      <dsp:nvSpPr>
        <dsp:cNvPr id="0" name=""/>
        <dsp:cNvSpPr/>
      </dsp:nvSpPr>
      <dsp:spPr>
        <a:xfrm>
          <a:off x="3888" y="655767"/>
          <a:ext cx="2263303" cy="90532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Read in a new example</a:t>
          </a:r>
          <a:endParaRPr lang="en-US" sz="2000" kern="1200" dirty="0"/>
        </a:p>
      </dsp:txBody>
      <dsp:txXfrm>
        <a:off x="456549" y="655767"/>
        <a:ext cx="1357982" cy="905321"/>
      </dsp:txXfrm>
    </dsp:sp>
    <dsp:sp modelId="{A3B96502-9989-42F2-A2C6-E27CE861D52D}">
      <dsp:nvSpPr>
        <dsp:cNvPr id="0" name=""/>
        <dsp:cNvSpPr/>
      </dsp:nvSpPr>
      <dsp:spPr>
        <a:xfrm>
          <a:off x="2040861" y="655767"/>
          <a:ext cx="2263303" cy="90532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Predict the value of </a:t>
          </a:r>
          <a:r>
            <a:rPr lang="en-US" sz="2000" kern="1200" dirty="0" smtClean="0"/>
            <a:t>the </a:t>
          </a:r>
          <a:r>
            <a:rPr lang="en-US" sz="2000" kern="1200" dirty="0" smtClean="0"/>
            <a:t>example</a:t>
          </a:r>
          <a:endParaRPr lang="en-US" sz="2000" kern="1200" dirty="0"/>
        </a:p>
      </dsp:txBody>
      <dsp:txXfrm>
        <a:off x="2493522" y="655767"/>
        <a:ext cx="1357982" cy="905321"/>
      </dsp:txXfrm>
    </dsp:sp>
    <dsp:sp modelId="{40195F69-CA81-4328-BE70-0956EFA8D15B}">
      <dsp:nvSpPr>
        <dsp:cNvPr id="0" name=""/>
        <dsp:cNvSpPr/>
      </dsp:nvSpPr>
      <dsp:spPr>
        <a:xfrm>
          <a:off x="4077834" y="655767"/>
          <a:ext cx="2263303" cy="90532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See what the true value is</a:t>
          </a:r>
          <a:endParaRPr lang="en-US" sz="2000" kern="1200" dirty="0"/>
        </a:p>
      </dsp:txBody>
      <dsp:txXfrm>
        <a:off x="4530495" y="655767"/>
        <a:ext cx="1357982" cy="905321"/>
      </dsp:txXfrm>
    </dsp:sp>
    <dsp:sp modelId="{5336BF5A-7EDC-4858-905D-51F4C34CDAFB}">
      <dsp:nvSpPr>
        <dsp:cNvPr id="0" name=""/>
        <dsp:cNvSpPr/>
      </dsp:nvSpPr>
      <dsp:spPr>
        <a:xfrm>
          <a:off x="6114808" y="655767"/>
          <a:ext cx="2263303" cy="90532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Adjust the </a:t>
          </a:r>
          <a:r>
            <a:rPr lang="en-US" sz="2000" kern="1200" dirty="0" smtClean="0"/>
            <a:t>model accordingly</a:t>
          </a:r>
          <a:endParaRPr lang="en-US" sz="2000" kern="1200" dirty="0"/>
        </a:p>
      </dsp:txBody>
      <dsp:txXfrm>
        <a:off x="6567469" y="655767"/>
        <a:ext cx="1357982" cy="9053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3/9/2015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3/9/2015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684212" y="1606968"/>
            <a:ext cx="11047412" cy="3276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0" name="Date Placeholder 19"/>
          <p:cNvSpPr>
            <a:spLocks noGrp="1"/>
          </p:cNvSpPr>
          <p:nvPr>
            <p:ph type="dt" sz="half" idx="10"/>
          </p:nvPr>
        </p:nvSpPr>
        <p:spPr/>
        <p:txBody>
          <a:bodyPr/>
          <a:lstStyle/>
          <a:p>
            <a:fld id="{333B76B7-5811-4114-8A95-998148FFD529}" type="datetime1">
              <a:rPr lang="en-US" smtClean="0"/>
              <a:t>3/9/2015</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a:solidFill>
            <a:schemeClr val="bg1"/>
          </a:solidFill>
        </p:spPr>
        <p:txBody>
          <a:bodyPr>
            <a:normAutofit/>
          </a:bodyPr>
          <a:lstStyle>
            <a:lvl1pPr algn="l">
              <a:defRPr sz="3200">
                <a:solidFill>
                  <a:schemeClr val="bg1"/>
                </a:solidFill>
              </a:defRPr>
            </a:lvl1pPr>
          </a:lstStyle>
          <a:p>
            <a:r>
              <a:rPr lang="en-US" dirty="0" smtClean="0"/>
              <a:t>Click to edit Master title style</a:t>
            </a:r>
            <a:endParaRPr dirty="0"/>
          </a:p>
        </p:txBody>
      </p:sp>
      <p:sp>
        <p:nvSpPr>
          <p:cNvPr id="7" name="Date Placeholder 6"/>
          <p:cNvSpPr>
            <a:spLocks noGrp="1"/>
          </p:cNvSpPr>
          <p:nvPr>
            <p:ph type="dt" sz="half" idx="10"/>
          </p:nvPr>
        </p:nvSpPr>
        <p:spPr/>
        <p:txBody>
          <a:bodyPr/>
          <a:lstStyle/>
          <a:p>
            <a:fld id="{5C6E67D0-0200-42BE-A0B2-78C70FBBB312}" type="datetime1">
              <a:rPr lang="en-US" smtClean="0"/>
              <a:t>3/9/2015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79143"/>
            <a:ext cx="12190231" cy="478856"/>
            <a:chOff x="0" y="6379143"/>
            <a:chExt cx="12190231" cy="478856"/>
          </a:xfrm>
        </p:grpSpPr>
        <p:sp>
          <p:nvSpPr>
            <p:cNvPr id="7" name="Rectangle 6"/>
            <p:cNvSpPr/>
            <p:nvPr/>
          </p:nvSpPr>
          <p:spPr>
            <a:xfrm>
              <a:off x="0" y="6652402"/>
              <a:ext cx="12188825" cy="205597"/>
            </a:xfrm>
            <a:prstGeom prst="rect">
              <a:avLst/>
            </a:prstGeom>
            <a:solidFill>
              <a:schemeClr val="accent1">
                <a:lumMod val="5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6494000"/>
              <a:ext cx="12188952" cy="972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a:solidFill>
            <a:schemeClr val="accent1">
              <a:lumMod val="50000"/>
            </a:schemeClr>
          </a:solidFill>
        </p:grpSpPr>
        <p:sp>
          <p:nvSpPr>
            <p:cNvPr id="11" name="Rectangle 10"/>
            <p:cNvSpPr/>
            <p:nvPr/>
          </p:nvSpPr>
          <p:spPr>
            <a:xfrm>
              <a:off x="1279" y="0"/>
              <a:ext cx="12188952" cy="1702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5C6E67D0-0200-42BE-A0B2-78C70FBBB312}" type="datetime1">
              <a:rPr lang="en-US" smtClean="0"/>
              <a:t>3/9/2015</a:t>
            </a:fld>
            <a:endParaRPr lang="en-US" dirty="0"/>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lang="en-US" dirty="0"/>
          </a:p>
        </p:txBody>
      </p:sp>
      <p:sp>
        <p:nvSpPr>
          <p:cNvPr id="15" name="TextBox 14"/>
          <p:cNvSpPr txBox="1"/>
          <p:nvPr/>
        </p:nvSpPr>
        <p:spPr>
          <a:xfrm>
            <a:off x="1522876" y="5638800"/>
            <a:ext cx="9143537" cy="424732"/>
          </a:xfrm>
          <a:prstGeom prst="rect">
            <a:avLst/>
          </a:prstGeom>
          <a:noFill/>
        </p:spPr>
        <p:txBody>
          <a:bodyPr wrap="square" rtlCol="0">
            <a:spAutoFit/>
          </a:bodyPr>
          <a:lstStyle/>
          <a:p>
            <a:pPr>
              <a:lnSpc>
                <a:spcPct val="90000"/>
              </a:lnSpc>
            </a:pPr>
            <a:r>
              <a:rPr lang="en-US" sz="2400" dirty="0" smtClean="0"/>
              <a:t> </a:t>
            </a:r>
            <a:endParaRPr lang="en-US" sz="2400" dirty="0"/>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lang="en-US" smtClean="0"/>
              <a:pPr/>
              <a:t>‹#›</a:t>
            </a:fld>
            <a:endParaRPr lang="en-US" dirty="0"/>
          </a:p>
        </p:txBody>
      </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16" name="TextBox 15"/>
          <p:cNvSpPr txBox="1"/>
          <p:nvPr userDrawn="1"/>
        </p:nvSpPr>
        <p:spPr>
          <a:xfrm>
            <a:off x="1522876" y="5638800"/>
            <a:ext cx="9143537" cy="424732"/>
          </a:xfrm>
          <a:prstGeom prst="rect">
            <a:avLst/>
          </a:prstGeom>
          <a:noFill/>
        </p:spPr>
        <p:txBody>
          <a:bodyPr wrap="square" rtlCol="0">
            <a:spAutoFit/>
          </a:bodyPr>
          <a:lstStyle/>
          <a:p>
            <a:pPr>
              <a:lnSpc>
                <a:spcPct val="90000"/>
              </a:lnSpc>
            </a:pPr>
            <a:r>
              <a:rPr lang="en-US" sz="2400" dirty="0" smtClean="0"/>
              <a:t> </a:t>
            </a:r>
            <a:endParaRPr lang="en-US" sz="2400"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ohnLangford/vowpal_wabbit/blob/master/README.windows.txt" TargetMode="External"/><Relationship Id="rId2" Type="http://schemas.openxmlformats.org/officeDocument/2006/relationships/hyperlink" Target="https://github.com/JohnLangford/vowpal_wabbit"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hart" Target="../charts/char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522412" y="5029200"/>
            <a:ext cx="10363199" cy="838200"/>
          </a:xfrm>
        </p:spPr>
        <p:txBody>
          <a:bodyPr/>
          <a:lstStyle/>
          <a:p>
            <a:r>
              <a:rPr lang="en-US" dirty="0" smtClean="0"/>
              <a:t>			                                      Jeff Allard </a:t>
            </a:r>
            <a:r>
              <a:rPr lang="en-US" dirty="0"/>
              <a:t>| </a:t>
            </a:r>
            <a:r>
              <a:rPr lang="en-US" dirty="0" smtClean="0"/>
              <a:t>March 2015</a:t>
            </a:r>
            <a:endParaRPr lang="en-US" dirty="0"/>
          </a:p>
        </p:txBody>
      </p:sp>
      <p:sp>
        <p:nvSpPr>
          <p:cNvPr id="2" name="Title 1"/>
          <p:cNvSpPr>
            <a:spLocks noGrp="1"/>
          </p:cNvSpPr>
          <p:nvPr>
            <p:ph type="ctrTitle"/>
          </p:nvPr>
        </p:nvSpPr>
        <p:spPr>
          <a:xfrm>
            <a:off x="1751012" y="2476500"/>
            <a:ext cx="9296400" cy="2286000"/>
          </a:xfrm>
        </p:spPr>
        <p:txBody>
          <a:bodyPr>
            <a:normAutofit/>
          </a:bodyPr>
          <a:lstStyle/>
          <a:p>
            <a:pPr lvl="0" algn="ctr"/>
            <a:r>
              <a:rPr lang="en-US" sz="3200" dirty="0" smtClean="0">
                <a:latin typeface="Arial" pitchFamily="34"/>
              </a:rPr>
              <a:t/>
            </a:r>
            <a:br>
              <a:rPr lang="en-US" sz="3200" dirty="0" smtClean="0">
                <a:latin typeface="Arial" pitchFamily="34"/>
              </a:rPr>
            </a:br>
            <a:r>
              <a:rPr lang="en-US" sz="4000" dirty="0" smtClean="0">
                <a:latin typeface="Arial" pitchFamily="34"/>
              </a:rPr>
              <a:t>Introduction to </a:t>
            </a:r>
            <a:br>
              <a:rPr lang="en-US" sz="4000" dirty="0" smtClean="0">
                <a:latin typeface="Arial" pitchFamily="34"/>
              </a:rPr>
            </a:br>
            <a:r>
              <a:rPr lang="en-US" sz="4000" dirty="0" err="1" smtClean="0">
                <a:latin typeface="Arial" pitchFamily="34"/>
              </a:rPr>
              <a:t>Vowpal</a:t>
            </a:r>
            <a:r>
              <a:rPr lang="en-US" sz="4000" dirty="0" smtClean="0">
                <a:latin typeface="Arial" pitchFamily="34"/>
              </a:rPr>
              <a:t> </a:t>
            </a:r>
            <a:r>
              <a:rPr lang="en-US" sz="4000" dirty="0" err="1" smtClean="0">
                <a:latin typeface="Arial" pitchFamily="34"/>
              </a:rPr>
              <a:t>Wabbit</a:t>
            </a:r>
            <a:r>
              <a:rPr lang="en-US" sz="4000" dirty="0" smtClean="0">
                <a:latin typeface="Arial" pitchFamily="34"/>
              </a:rPr>
              <a:t/>
            </a:r>
            <a:br>
              <a:rPr lang="en-US" sz="4000" dirty="0" smtClean="0">
                <a:latin typeface="Arial" pitchFamily="34"/>
              </a:rPr>
            </a:br>
            <a:endParaRPr lang="en-US" sz="4000" dirty="0"/>
          </a:p>
        </p:txBody>
      </p:sp>
      <p:pic>
        <p:nvPicPr>
          <p:cNvPr id="5" name="Picture 4"/>
          <p:cNvPicPr>
            <a:picLocks noChangeAspect="1"/>
          </p:cNvPicPr>
          <p:nvPr/>
        </p:nvPicPr>
        <p:blipFill>
          <a:blip r:embed="rId3"/>
          <a:stretch>
            <a:fillRect/>
          </a:stretch>
        </p:blipFill>
        <p:spPr>
          <a:xfrm>
            <a:off x="1674812" y="1371600"/>
            <a:ext cx="9163050" cy="1524000"/>
          </a:xfrm>
          <a:prstGeom prst="rect">
            <a:avLst/>
          </a:prstGeom>
        </p:spPr>
      </p:pic>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a:bodyPr>
          <a:lstStyle/>
          <a:p>
            <a:r>
              <a:rPr lang="en-US" dirty="0" smtClean="0"/>
              <a:t>Although the core is an online generalized linear model, there is much more that has been built from the core (not a comprehensive list)</a:t>
            </a:r>
          </a:p>
          <a:p>
            <a:pPr marL="320040" lvl="1" indent="0">
              <a:buNone/>
            </a:pPr>
            <a:r>
              <a:rPr lang="en-US" dirty="0" smtClean="0"/>
              <a:t> </a:t>
            </a:r>
          </a:p>
          <a:p>
            <a:endParaRPr lang="en-US" dirty="0"/>
          </a:p>
        </p:txBody>
      </p:sp>
      <p:sp>
        <p:nvSpPr>
          <p:cNvPr id="5" name="TextBox 4"/>
          <p:cNvSpPr txBox="1"/>
          <p:nvPr/>
        </p:nvSpPr>
        <p:spPr>
          <a:xfrm>
            <a:off x="150812" y="-147310"/>
            <a:ext cx="2209800" cy="523220"/>
          </a:xfrm>
          <a:prstGeom prst="rect">
            <a:avLst/>
          </a:prstGeom>
          <a:noFill/>
          <a:ln>
            <a:noFill/>
          </a:ln>
        </p:spPr>
        <p:txBody>
          <a:bodyPr wrap="square" rtlCol="0" anchor="ctr" anchorCtr="1">
            <a:spAutoFit/>
          </a:bodyPr>
          <a:lstStyle/>
          <a:p>
            <a:r>
              <a:rPr lang="en-US" sz="2800" dirty="0" smtClean="0">
                <a:solidFill>
                  <a:schemeClr val="bg1"/>
                </a:solidFill>
              </a:rPr>
              <a:t>Capabilities</a:t>
            </a:r>
          </a:p>
        </p:txBody>
      </p:sp>
      <p:graphicFrame>
        <p:nvGraphicFramePr>
          <p:cNvPr id="2" name="Table 1"/>
          <p:cNvGraphicFramePr>
            <a:graphicFrameLocks noGrp="1"/>
          </p:cNvGraphicFramePr>
          <p:nvPr>
            <p:extLst>
              <p:ext uri="{D42A27DB-BD31-4B8C-83A1-F6EECF244321}">
                <p14:modId xmlns:p14="http://schemas.microsoft.com/office/powerpoint/2010/main" val="800114383"/>
              </p:ext>
            </p:extLst>
          </p:nvPr>
        </p:nvGraphicFramePr>
        <p:xfrm>
          <a:off x="1065212" y="1447801"/>
          <a:ext cx="4343400" cy="4957071"/>
        </p:xfrm>
        <a:graphic>
          <a:graphicData uri="http://schemas.openxmlformats.org/drawingml/2006/table">
            <a:tbl>
              <a:tblPr firstRow="1" bandRow="1">
                <a:tableStyleId>{6E25E649-3F16-4E02-A733-19D2CDBF48F0}</a:tableStyleId>
              </a:tblPr>
              <a:tblGrid>
                <a:gridCol w="4343400"/>
              </a:tblGrid>
              <a:tr h="385071">
                <a:tc>
                  <a:txBody>
                    <a:bodyPr/>
                    <a:lstStyle/>
                    <a:p>
                      <a:r>
                        <a:rPr lang="en-US" dirty="0" smtClean="0"/>
                        <a:t>Models / Uses / Options (*= I have used)</a:t>
                      </a:r>
                      <a:endParaRPr lang="en-US" dirty="0"/>
                    </a:p>
                  </a:txBody>
                  <a:tcPr/>
                </a:tc>
              </a:tr>
              <a:tr h="347146">
                <a:tc>
                  <a:txBody>
                    <a:bodyPr/>
                    <a:lstStyle/>
                    <a:p>
                      <a:r>
                        <a:rPr lang="en-US" dirty="0" smtClean="0"/>
                        <a:t>GLM*</a:t>
                      </a:r>
                      <a:endParaRPr lang="en-US" dirty="0"/>
                    </a:p>
                  </a:txBody>
                  <a:tcPr/>
                </a:tc>
              </a:tr>
              <a:tr h="347146">
                <a:tc>
                  <a:txBody>
                    <a:bodyPr/>
                    <a:lstStyle/>
                    <a:p>
                      <a:r>
                        <a:rPr lang="en-US" dirty="0" smtClean="0"/>
                        <a:t>SVM (linear and kernel)*</a:t>
                      </a:r>
                      <a:endParaRPr lang="en-US" dirty="0"/>
                    </a:p>
                  </a:txBody>
                  <a:tcPr/>
                </a:tc>
              </a:tr>
              <a:tr h="607506">
                <a:tc>
                  <a:txBody>
                    <a:bodyPr/>
                    <a:lstStyle/>
                    <a:p>
                      <a:r>
                        <a:rPr lang="en-US" dirty="0" smtClean="0"/>
                        <a:t>Matrix factorization for recommendation</a:t>
                      </a:r>
                      <a:r>
                        <a:rPr lang="en-US" baseline="0" dirty="0" smtClean="0"/>
                        <a:t> (including classical, factorization machines)*</a:t>
                      </a:r>
                      <a:endParaRPr lang="en-US" dirty="0"/>
                    </a:p>
                  </a:txBody>
                  <a:tcPr/>
                </a:tc>
              </a:tr>
              <a:tr h="347146">
                <a:tc>
                  <a:txBody>
                    <a:bodyPr/>
                    <a:lstStyle/>
                    <a:p>
                      <a:r>
                        <a:rPr lang="en-US" dirty="0" smtClean="0"/>
                        <a:t>Topic Models (LDA)*</a:t>
                      </a:r>
                      <a:endParaRPr lang="en-US" dirty="0"/>
                    </a:p>
                  </a:txBody>
                  <a:tcPr/>
                </a:tc>
              </a:tr>
              <a:tr h="607506">
                <a:tc>
                  <a:txBody>
                    <a:bodyPr/>
                    <a:lstStyle/>
                    <a:p>
                      <a:r>
                        <a:rPr lang="en-US" dirty="0" smtClean="0"/>
                        <a:t>Contextual Bandit (e.g. what web content to serve)</a:t>
                      </a:r>
                      <a:endParaRPr lang="en-US" dirty="0"/>
                    </a:p>
                  </a:txBody>
                  <a:tcPr/>
                </a:tc>
              </a:tr>
              <a:tr h="347146">
                <a:tc>
                  <a:txBody>
                    <a:bodyPr/>
                    <a:lstStyle/>
                    <a:p>
                      <a:r>
                        <a:rPr lang="en-US" dirty="0" smtClean="0"/>
                        <a:t>FTRL (follow the</a:t>
                      </a:r>
                      <a:r>
                        <a:rPr lang="en-US" baseline="0" dirty="0" smtClean="0"/>
                        <a:t> regularized leader)* </a:t>
                      </a:r>
                      <a:endParaRPr lang="en-US" dirty="0"/>
                    </a:p>
                  </a:txBody>
                  <a:tcPr/>
                </a:tc>
              </a:tr>
              <a:tr h="347146">
                <a:tc>
                  <a:txBody>
                    <a:bodyPr/>
                    <a:lstStyle/>
                    <a:p>
                      <a:r>
                        <a:rPr lang="en-US" dirty="0" smtClean="0"/>
                        <a:t>Structured</a:t>
                      </a:r>
                      <a:r>
                        <a:rPr lang="en-US" baseline="0" dirty="0" smtClean="0"/>
                        <a:t> Prediction</a:t>
                      </a:r>
                      <a:endParaRPr lang="en-US" dirty="0"/>
                    </a:p>
                  </a:txBody>
                  <a:tcPr/>
                </a:tc>
              </a:tr>
              <a:tr h="347146">
                <a:tc>
                  <a:txBody>
                    <a:bodyPr/>
                    <a:lstStyle/>
                    <a:p>
                      <a:r>
                        <a:rPr lang="en-US" dirty="0" smtClean="0"/>
                        <a:t>Single hidden layer NN</a:t>
                      </a:r>
                      <a:endParaRPr lang="en-US" dirty="0"/>
                    </a:p>
                  </a:txBody>
                  <a:tcPr/>
                </a:tc>
              </a:tr>
              <a:tr h="347146">
                <a:tc>
                  <a:txBody>
                    <a:bodyPr/>
                    <a:lstStyle/>
                    <a:p>
                      <a:r>
                        <a:rPr lang="en-US" dirty="0" smtClean="0"/>
                        <a:t>Active Learning</a:t>
                      </a:r>
                      <a:endParaRPr lang="en-US" dirty="0"/>
                    </a:p>
                  </a:txBody>
                  <a:tcPr/>
                </a:tc>
              </a:tr>
              <a:tr h="347146">
                <a:tc>
                  <a:txBody>
                    <a:bodyPr/>
                    <a:lstStyle/>
                    <a:p>
                      <a:r>
                        <a:rPr lang="en-US" dirty="0" smtClean="0"/>
                        <a:t>Learning 2 Search</a:t>
                      </a:r>
                      <a:endParaRPr lang="en-US" dirty="0"/>
                    </a:p>
                  </a:txBody>
                  <a:tcPr/>
                </a:tc>
              </a:tr>
              <a:tr h="347146">
                <a:tc>
                  <a:txBody>
                    <a:bodyPr/>
                    <a:lstStyle/>
                    <a:p>
                      <a:r>
                        <a:rPr lang="en-US" dirty="0" smtClean="0"/>
                        <a:t>Etc.</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16080562"/>
              </p:ext>
            </p:extLst>
          </p:nvPr>
        </p:nvGraphicFramePr>
        <p:xfrm>
          <a:off x="6475412" y="1390404"/>
          <a:ext cx="4800600" cy="5030043"/>
        </p:xfrm>
        <a:graphic>
          <a:graphicData uri="http://schemas.openxmlformats.org/drawingml/2006/table">
            <a:tbl>
              <a:tblPr firstRow="1" bandRow="1">
                <a:tableStyleId>{6E25E649-3F16-4E02-A733-19D2CDBF48F0}</a:tableStyleId>
              </a:tblPr>
              <a:tblGrid>
                <a:gridCol w="4800600"/>
              </a:tblGrid>
              <a:tr h="346110">
                <a:tc>
                  <a:txBody>
                    <a:bodyPr/>
                    <a:lstStyle/>
                    <a:p>
                      <a:r>
                        <a:rPr lang="en-US" dirty="0" smtClean="0"/>
                        <a:t>Utilities</a:t>
                      </a:r>
                      <a:endParaRPr lang="en-US" dirty="0"/>
                    </a:p>
                  </a:txBody>
                  <a:tcPr/>
                </a:tc>
              </a:tr>
              <a:tr h="1384442">
                <a:tc>
                  <a:txBody>
                    <a:bodyPr/>
                    <a:lstStyle/>
                    <a:p>
                      <a:r>
                        <a:rPr lang="en-US" sz="1600" dirty="0" smtClean="0"/>
                        <a:t>Regularization to combat over fitting</a:t>
                      </a:r>
                    </a:p>
                    <a:p>
                      <a:pPr marL="285750" indent="-285750">
                        <a:buFont typeface="Arial" panose="020B0604020202020204" pitchFamily="34" charset="0"/>
                        <a:buChar char="•"/>
                      </a:pPr>
                      <a:r>
                        <a:rPr lang="en-US" sz="1600" dirty="0" smtClean="0"/>
                        <a:t>L1 and L2</a:t>
                      </a:r>
                    </a:p>
                    <a:p>
                      <a:pPr marL="285750" indent="-285750">
                        <a:buFont typeface="Arial" panose="020B0604020202020204" pitchFamily="34" charset="0"/>
                        <a:buChar char="•"/>
                      </a:pPr>
                      <a:r>
                        <a:rPr lang="en-US" sz="1600" dirty="0" smtClean="0"/>
                        <a:t>low rank interaction factorization (LRQ)</a:t>
                      </a:r>
                    </a:p>
                    <a:p>
                      <a:pPr marL="285750" indent="-285750">
                        <a:buFont typeface="Arial" panose="020B0604020202020204" pitchFamily="34" charset="0"/>
                        <a:buChar char="•"/>
                      </a:pPr>
                      <a:r>
                        <a:rPr lang="en-US" sz="1600" dirty="0" smtClean="0"/>
                        <a:t>Dropout (works with LRQ)</a:t>
                      </a:r>
                    </a:p>
                    <a:p>
                      <a:pPr marL="285750" indent="-285750">
                        <a:buFont typeface="Arial" panose="020B0604020202020204" pitchFamily="34" charset="0"/>
                        <a:buChar char="•"/>
                      </a:pPr>
                      <a:r>
                        <a:rPr lang="en-US" sz="1600" dirty="0" smtClean="0"/>
                        <a:t>Holdout set with early stopping</a:t>
                      </a:r>
                      <a:endParaRPr lang="en-US" sz="1600" dirty="0"/>
                    </a:p>
                  </a:txBody>
                  <a:tcPr/>
                </a:tc>
              </a:tr>
              <a:tr h="605693">
                <a:tc>
                  <a:txBody>
                    <a:bodyPr/>
                    <a:lstStyle/>
                    <a:p>
                      <a:r>
                        <a:rPr lang="en-US" sz="1600" dirty="0" smtClean="0"/>
                        <a:t>Hyper-parameter tuning (e.g. value of lambda in L1)</a:t>
                      </a:r>
                      <a:endParaRPr lang="en-US" sz="1600" dirty="0"/>
                    </a:p>
                  </a:txBody>
                  <a:tcPr/>
                </a:tc>
              </a:tr>
              <a:tr h="346110">
                <a:tc>
                  <a:txBody>
                    <a:bodyPr/>
                    <a:lstStyle/>
                    <a:p>
                      <a:r>
                        <a:rPr lang="en-US" sz="1600" dirty="0" smtClean="0"/>
                        <a:t>Model savings and resuming</a:t>
                      </a:r>
                      <a:endParaRPr lang="en-US" sz="1600" dirty="0"/>
                    </a:p>
                  </a:txBody>
                  <a:tcPr/>
                </a:tc>
              </a:tr>
              <a:tr h="605693">
                <a:tc>
                  <a:txBody>
                    <a:bodyPr/>
                    <a:lstStyle/>
                    <a:p>
                      <a:r>
                        <a:rPr lang="en-US" sz="1600" dirty="0" smtClean="0"/>
                        <a:t>Various methods for multi-class classification</a:t>
                      </a:r>
                      <a:r>
                        <a:rPr lang="en-US" sz="1600" baseline="0" dirty="0" smtClean="0"/>
                        <a:t> (e.g. one versus all)</a:t>
                      </a:r>
                      <a:endParaRPr lang="en-US" sz="1600" dirty="0"/>
                    </a:p>
                  </a:txBody>
                  <a:tcPr/>
                </a:tc>
              </a:tr>
              <a:tr h="346110">
                <a:tc>
                  <a:txBody>
                    <a:bodyPr/>
                    <a:lstStyle/>
                    <a:p>
                      <a:r>
                        <a:rPr lang="en-US" sz="1600" dirty="0" smtClean="0"/>
                        <a:t>Cluster</a:t>
                      </a:r>
                      <a:r>
                        <a:rPr lang="en-US" sz="1600" baseline="0" dirty="0" smtClean="0"/>
                        <a:t> </a:t>
                      </a:r>
                      <a:r>
                        <a:rPr lang="en-US" sz="1600" dirty="0" smtClean="0"/>
                        <a:t>Parallelization</a:t>
                      </a:r>
                      <a:endParaRPr lang="en-US" sz="1600" dirty="0"/>
                    </a:p>
                  </a:txBody>
                  <a:tcPr/>
                </a:tc>
              </a:tr>
              <a:tr h="346110">
                <a:tc>
                  <a:txBody>
                    <a:bodyPr/>
                    <a:lstStyle/>
                    <a:p>
                      <a:r>
                        <a:rPr lang="en-US" sz="1600" dirty="0" smtClean="0"/>
                        <a:t>Fast bootstrapping</a:t>
                      </a:r>
                      <a:r>
                        <a:rPr lang="en-US" sz="1600" baseline="0" dirty="0" smtClean="0"/>
                        <a:t> for model averaging</a:t>
                      </a:r>
                      <a:endParaRPr lang="en-US" sz="1600" dirty="0"/>
                    </a:p>
                  </a:txBody>
                  <a:tcPr/>
                </a:tc>
              </a:tr>
              <a:tr h="605693">
                <a:tc>
                  <a:txBody>
                    <a:bodyPr/>
                    <a:lstStyle/>
                    <a:p>
                      <a:r>
                        <a:rPr lang="en-US" sz="1600" dirty="0" smtClean="0"/>
                        <a:t>Text processing for feature creation</a:t>
                      </a:r>
                      <a:r>
                        <a:rPr lang="en-US" sz="1600" baseline="0" dirty="0" smtClean="0"/>
                        <a:t> – N-grams, skipping</a:t>
                      </a:r>
                      <a:endParaRPr lang="en-US" sz="1600" dirty="0"/>
                    </a:p>
                  </a:txBody>
                  <a:tcPr/>
                </a:tc>
              </a:tr>
              <a:tr h="424432">
                <a:tc>
                  <a:txBody>
                    <a:bodyPr/>
                    <a:lstStyle/>
                    <a:p>
                      <a:r>
                        <a:rPr lang="en-US" sz="1600" dirty="0" smtClean="0"/>
                        <a:t>Quadratic and cubic feature</a:t>
                      </a:r>
                      <a:r>
                        <a:rPr lang="en-US" sz="1600" baseline="0" dirty="0" smtClean="0"/>
                        <a:t> generation</a:t>
                      </a:r>
                      <a:endParaRPr lang="en-US" sz="1600" dirty="0"/>
                    </a:p>
                  </a:txBody>
                  <a:tcPr/>
                </a:tc>
              </a:tr>
            </a:tbl>
          </a:graphicData>
        </a:graphic>
      </p:graphicFrame>
    </p:spTree>
    <p:extLst>
      <p:ext uri="{BB962C8B-B14F-4D97-AF65-F5344CB8AC3E}">
        <p14:creationId xmlns:p14="http://schemas.microsoft.com/office/powerpoint/2010/main" val="222005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9686" y="375910"/>
            <a:ext cx="6103526" cy="6048641"/>
          </a:xfrm>
        </p:spPr>
        <p:txBody>
          <a:bodyPr>
            <a:normAutofit/>
          </a:bodyPr>
          <a:lstStyle/>
          <a:p>
            <a:pPr lvl="1">
              <a:buFont typeface="Wingdings" panose="05000000000000000000" pitchFamily="2" charset="2"/>
              <a:buChar char="§"/>
            </a:pPr>
            <a:endParaRPr lang="en-US" dirty="0" smtClean="0"/>
          </a:p>
          <a:p>
            <a:endParaRPr lang="en-US" dirty="0"/>
          </a:p>
        </p:txBody>
      </p:sp>
      <p:sp>
        <p:nvSpPr>
          <p:cNvPr id="5" name="TextBox 4"/>
          <p:cNvSpPr txBox="1"/>
          <p:nvPr/>
        </p:nvSpPr>
        <p:spPr>
          <a:xfrm>
            <a:off x="150812" y="-147310"/>
            <a:ext cx="1676400" cy="523220"/>
          </a:xfrm>
          <a:prstGeom prst="rect">
            <a:avLst/>
          </a:prstGeom>
          <a:noFill/>
          <a:ln>
            <a:noFill/>
          </a:ln>
        </p:spPr>
        <p:txBody>
          <a:bodyPr wrap="square" rtlCol="0" anchor="ctr" anchorCtr="1">
            <a:spAutoFit/>
          </a:bodyPr>
          <a:lstStyle/>
          <a:p>
            <a:r>
              <a:rPr lang="en-US" sz="2800" dirty="0" smtClean="0">
                <a:solidFill>
                  <a:schemeClr val="bg1"/>
                </a:solidFill>
              </a:rPr>
              <a:t>How-to….</a:t>
            </a:r>
          </a:p>
        </p:txBody>
      </p:sp>
      <p:sp>
        <p:nvSpPr>
          <p:cNvPr id="2" name="TextBox 1"/>
          <p:cNvSpPr txBox="1"/>
          <p:nvPr/>
        </p:nvSpPr>
        <p:spPr>
          <a:xfrm>
            <a:off x="455612" y="457199"/>
            <a:ext cx="5029200" cy="5967351"/>
          </a:xfrm>
          <a:prstGeom prst="rect">
            <a:avLst/>
          </a:prstGeom>
          <a:noFill/>
          <a:ln>
            <a:solidFill>
              <a:schemeClr val="accent1">
                <a:lumMod val="20000"/>
                <a:lumOff val="80000"/>
              </a:schemeClr>
            </a:solidFill>
          </a:ln>
        </p:spPr>
        <p:txBody>
          <a:bodyPr wrap="square" rtlCol="0" anchor="t" anchorCtr="0">
            <a:normAutofit/>
          </a:bodyPr>
          <a:lstStyle/>
          <a:p>
            <a:r>
              <a:rPr lang="en-US" b="1" dirty="0" smtClean="0"/>
              <a:t>Run the program</a:t>
            </a:r>
          </a:p>
          <a:p>
            <a:pPr marL="285750" indent="-285750">
              <a:buFont typeface="Arial" panose="020B0604020202020204" pitchFamily="34" charset="0"/>
              <a:buChar char="•"/>
            </a:pPr>
            <a:r>
              <a:rPr lang="en-US" dirty="0" smtClean="0"/>
              <a:t>VW is ran from the command line (but is also a library that can be called from other programs. A python and R wrapper do exist)</a:t>
            </a:r>
          </a:p>
          <a:p>
            <a:pPr marL="285750" indent="-285750">
              <a:buFont typeface="Arial" panose="020B0604020202020204" pitchFamily="34" charset="0"/>
              <a:buChar char="•"/>
            </a:pPr>
            <a:r>
              <a:rPr lang="en-US" dirty="0" smtClean="0"/>
              <a:t>Basic command example: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Calls </a:t>
            </a:r>
            <a:r>
              <a:rPr lang="en-US" dirty="0" err="1" smtClean="0"/>
              <a:t>vw</a:t>
            </a:r>
            <a:r>
              <a:rPr lang="en-US" dirty="0" smtClean="0"/>
              <a:t> to train a model using </a:t>
            </a:r>
            <a:r>
              <a:rPr lang="en-US" dirty="0" err="1" smtClean="0"/>
              <a:t>trainingdata.vw</a:t>
            </a:r>
            <a:r>
              <a:rPr lang="en-US" dirty="0" smtClean="0"/>
              <a:t> with a logistic loss function using 2^24 hash buckets and </a:t>
            </a:r>
            <a:r>
              <a:rPr lang="en-US" dirty="0" smtClean="0"/>
              <a:t>save </a:t>
            </a:r>
            <a:r>
              <a:rPr lang="en-US" dirty="0" smtClean="0"/>
              <a:t>the predicted values to preds.txt</a:t>
            </a:r>
          </a:p>
          <a:p>
            <a:pPr marL="285750" indent="-285750">
              <a:buFont typeface="Arial" panose="020B0604020202020204" pitchFamily="34" charset="0"/>
              <a:buChar char="•"/>
            </a:pPr>
            <a:r>
              <a:rPr lang="en-US" dirty="0" smtClean="0"/>
              <a:t>Run from any language allowing access to the command shell</a:t>
            </a:r>
          </a:p>
          <a:p>
            <a:pPr marL="742950" lvl="1" indent="-285750">
              <a:buFont typeface="Arial" panose="020B0604020202020204" pitchFamily="34" charset="0"/>
              <a:buChar char="•"/>
            </a:pPr>
            <a:r>
              <a:rPr lang="en-US" dirty="0" smtClean="0"/>
              <a:t>Python:</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6" name="TextBox 5"/>
          <p:cNvSpPr txBox="1"/>
          <p:nvPr/>
        </p:nvSpPr>
        <p:spPr>
          <a:xfrm>
            <a:off x="5637212" y="457200"/>
            <a:ext cx="6096000" cy="5967352"/>
          </a:xfrm>
          <a:prstGeom prst="rect">
            <a:avLst/>
          </a:prstGeom>
          <a:noFill/>
          <a:ln>
            <a:solidFill>
              <a:schemeClr val="accent1">
                <a:lumMod val="20000"/>
                <a:lumOff val="80000"/>
              </a:schemeClr>
            </a:solidFill>
          </a:ln>
        </p:spPr>
        <p:txBody>
          <a:bodyPr wrap="square" rtlCol="0" anchor="t" anchorCtr="0">
            <a:normAutofit/>
          </a:bodyPr>
          <a:lstStyle/>
          <a:p>
            <a:r>
              <a:rPr lang="en-US" b="1" dirty="0" smtClean="0"/>
              <a:t>View the output</a:t>
            </a:r>
          </a:p>
          <a:p>
            <a:pPr marL="285750" indent="-285750">
              <a:buFont typeface="Arial" panose="020B0604020202020204" pitchFamily="34" charset="0"/>
              <a:buChar char="•"/>
            </a:pPr>
            <a:r>
              <a:rPr lang="en-US" dirty="0" smtClean="0"/>
              <a:t>With online learning, every example is ‘out-of-sample’ : The output value is predicted before the true output is used to update the weight. As VW runs through data, the “progressive loss” is printed out, showing how well the model predicts. Each example is a training and a test set!</a:t>
            </a:r>
          </a:p>
          <a:p>
            <a:pPr marL="285750" indent="-285750">
              <a:buFont typeface="Arial" panose="020B0604020202020204" pitchFamily="34" charset="0"/>
              <a:buChar char="•"/>
            </a:pPr>
            <a:r>
              <a:rPr lang="en-US" dirty="0" smtClean="0"/>
              <a:t>Average loss shows the value of the loss function </a:t>
            </a:r>
            <a:r>
              <a:rPr lang="en-US" dirty="0" smtClean="0"/>
              <a:t>as </a:t>
            </a:r>
            <a:r>
              <a:rPr lang="en-US" dirty="0" smtClean="0"/>
              <a:t>data is streamed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4" name="TextBox 3"/>
          <p:cNvSpPr txBox="1"/>
          <p:nvPr/>
        </p:nvSpPr>
        <p:spPr>
          <a:xfrm>
            <a:off x="2055812" y="6901934"/>
            <a:ext cx="184731" cy="369332"/>
          </a:xfrm>
          <a:prstGeom prst="rect">
            <a:avLst/>
          </a:prstGeom>
          <a:noFill/>
          <a:ln>
            <a:solidFill>
              <a:schemeClr val="accent1">
                <a:lumMod val="20000"/>
                <a:lumOff val="80000"/>
              </a:schemeClr>
            </a:solidFill>
          </a:ln>
        </p:spPr>
        <p:txBody>
          <a:bodyPr wrap="none" rtlCol="0" anchor="ctr" anchorCtr="1">
            <a:spAutoFit/>
          </a:bodyPr>
          <a:lstStyle/>
          <a:p>
            <a:endParaRPr lang="en-US" dirty="0" smtClean="0"/>
          </a:p>
        </p:txBody>
      </p:sp>
      <mc:AlternateContent xmlns:mc="http://schemas.openxmlformats.org/markup-compatibility/2006">
        <mc:Choice xmlns:a14="http://schemas.microsoft.com/office/drawing/2010/main" Requires="a14">
          <p:sp>
            <p:nvSpPr>
              <p:cNvPr id="9" name="Rectangle 8"/>
              <p:cNvSpPr/>
              <p:nvPr/>
            </p:nvSpPr>
            <p:spPr>
              <a:xfrm>
                <a:off x="684212" y="2086742"/>
                <a:ext cx="4343998" cy="639983"/>
              </a:xfrm>
              <a:prstGeom prst="rect">
                <a:avLst/>
              </a:prstGeom>
              <a:ln>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m:t>vw</m:t>
                      </m:r>
                      <m:r>
                        <m:rPr>
                          <m:nor/>
                        </m:rPr>
                        <a:rPr lang="en-US" i="1"/>
                        <m:t> −</m:t>
                      </m:r>
                      <m:r>
                        <m:rPr>
                          <m:nor/>
                        </m:rPr>
                        <a:rPr lang="en-US" i="1"/>
                        <m:t>d</m:t>
                      </m:r>
                      <m:r>
                        <m:rPr>
                          <m:nor/>
                        </m:rPr>
                        <a:rPr lang="en-US" i="1"/>
                        <m:t> </m:t>
                      </m:r>
                      <m:r>
                        <m:rPr>
                          <m:nor/>
                        </m:rPr>
                        <a:rPr lang="en-US" i="1"/>
                        <m:t>trainingdata</m:t>
                      </m:r>
                      <m:r>
                        <m:rPr>
                          <m:nor/>
                        </m:rPr>
                        <a:rPr lang="en-US" i="1"/>
                        <m:t>.</m:t>
                      </m:r>
                      <m:r>
                        <m:rPr>
                          <m:nor/>
                        </m:rPr>
                        <a:rPr lang="en-US" i="1"/>
                        <m:t>vw</m:t>
                      </m:r>
                      <m:r>
                        <m:rPr>
                          <m:nor/>
                        </m:rPr>
                        <a:rPr lang="en-US" i="1"/>
                        <m:t> −−</m:t>
                      </m:r>
                      <m:r>
                        <m:rPr>
                          <m:nor/>
                        </m:rPr>
                        <a:rPr lang="en-US" i="1"/>
                        <m:t>loss</m:t>
                      </m:r>
                      <m:r>
                        <m:rPr>
                          <m:lit/>
                          <m:nor/>
                        </m:rPr>
                        <a:rPr lang="en-US" i="1"/>
                        <m:t>_</m:t>
                      </m:r>
                      <m:r>
                        <m:rPr>
                          <m:nor/>
                        </m:rPr>
                        <a:rPr lang="en-US" i="1"/>
                        <m:t>function</m:t>
                      </m:r>
                      <m:r>
                        <m:rPr>
                          <m:nor/>
                        </m:rPr>
                        <a:rPr lang="en-US" i="1"/>
                        <m:t> </m:t>
                      </m:r>
                      <m:r>
                        <m:rPr>
                          <m:nor/>
                        </m:rPr>
                        <a:rPr lang="en-US" i="1"/>
                        <m:t>logistic</m:t>
                      </m:r>
                      <m:r>
                        <m:rPr>
                          <m:nor/>
                        </m:rPr>
                        <a:rPr lang="en-US" i="1"/>
                        <m:t> −</m:t>
                      </m:r>
                      <m:r>
                        <m:rPr>
                          <m:nor/>
                        </m:rPr>
                        <a:rPr lang="en-US" i="1"/>
                        <m:t>b</m:t>
                      </m:r>
                      <m:r>
                        <m:rPr>
                          <m:nor/>
                        </m:rPr>
                        <a:rPr lang="en-US" i="1"/>
                        <m:t> 24 −</m:t>
                      </m:r>
                      <m:r>
                        <m:rPr>
                          <m:nor/>
                        </m:rPr>
                        <a:rPr lang="en-US" i="1"/>
                        <m:t>p</m:t>
                      </m:r>
                      <m:r>
                        <m:rPr>
                          <m:nor/>
                        </m:rPr>
                        <a:rPr lang="en-US" i="1"/>
                        <m:t> </m:t>
                      </m:r>
                      <m:r>
                        <m:rPr>
                          <m:nor/>
                        </m:rPr>
                        <a:rPr lang="en-US" i="1"/>
                        <m:t>preds</m:t>
                      </m:r>
                      <m:r>
                        <m:rPr>
                          <m:nor/>
                        </m:rPr>
                        <a:rPr lang="en-US" i="1"/>
                        <m:t>.</m:t>
                      </m:r>
                      <m:r>
                        <m:rPr>
                          <m:nor/>
                        </m:rPr>
                        <a:rPr lang="en-US" i="1"/>
                        <m:t>txt</m:t>
                      </m:r>
                      <m:r>
                        <m:rPr>
                          <m:nor/>
                        </m:rPr>
                        <a:rPr lang="en-US" i="1"/>
                        <m:t> </m:t>
                      </m:r>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684212" y="2086742"/>
                <a:ext cx="4343998" cy="639983"/>
              </a:xfrm>
              <a:prstGeom prst="rect">
                <a:avLst/>
              </a:prstGeom>
              <a:blipFill rotWithShape="0">
                <a:blip r:embed="rId2"/>
                <a:stretch>
                  <a:fillRect b="-4673"/>
                </a:stretch>
              </a:blipFill>
              <a:ln>
                <a:solidFill>
                  <a:schemeClr val="tx2"/>
                </a:solidFill>
              </a:ln>
            </p:spPr>
            <p:txBody>
              <a:bodyPr/>
              <a:lstStyle/>
              <a:p>
                <a:r>
                  <a:rPr lang="en-US">
                    <a:noFill/>
                  </a:rPr>
                  <a:t> </a:t>
                </a:r>
              </a:p>
            </p:txBody>
          </p:sp>
        </mc:Fallback>
      </mc:AlternateContent>
      <p:pic>
        <p:nvPicPr>
          <p:cNvPr id="10" name="Picture 9"/>
          <p:cNvPicPr>
            <a:picLocks noChangeAspect="1"/>
          </p:cNvPicPr>
          <p:nvPr/>
        </p:nvPicPr>
        <p:blipFill>
          <a:blip r:embed="rId3"/>
          <a:stretch>
            <a:fillRect/>
          </a:stretch>
        </p:blipFill>
        <p:spPr>
          <a:xfrm>
            <a:off x="6323012" y="2743201"/>
            <a:ext cx="5127966" cy="3733800"/>
          </a:xfrm>
          <a:prstGeom prst="rect">
            <a:avLst/>
          </a:prstGeom>
        </p:spPr>
      </p:pic>
      <p:pic>
        <p:nvPicPr>
          <p:cNvPr id="11" name="Picture 10"/>
          <p:cNvPicPr>
            <a:picLocks noChangeAspect="1"/>
          </p:cNvPicPr>
          <p:nvPr/>
        </p:nvPicPr>
        <p:blipFill>
          <a:blip r:embed="rId4"/>
          <a:stretch>
            <a:fillRect/>
          </a:stretch>
        </p:blipFill>
        <p:spPr>
          <a:xfrm>
            <a:off x="541337" y="5029200"/>
            <a:ext cx="4857750" cy="1192673"/>
          </a:xfrm>
          <a:prstGeom prst="rect">
            <a:avLst/>
          </a:prstGeom>
        </p:spPr>
      </p:pic>
    </p:spTree>
    <p:extLst>
      <p:ext uri="{BB962C8B-B14F-4D97-AF65-F5344CB8AC3E}">
        <p14:creationId xmlns:p14="http://schemas.microsoft.com/office/powerpoint/2010/main" val="418765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12" y="413657"/>
            <a:ext cx="11277600" cy="1371600"/>
          </a:xfrm>
        </p:spPr>
        <p:txBody>
          <a:bodyPr>
            <a:normAutofit/>
          </a:bodyPr>
          <a:lstStyle/>
          <a:p>
            <a:pPr marL="0" indent="0">
              <a:buNone/>
            </a:pPr>
            <a:r>
              <a:rPr lang="en-US" dirty="0" smtClean="0"/>
              <a:t>The basic structure of the input is close to LIBSVM with more complexity (options)</a:t>
            </a:r>
          </a:p>
          <a:p>
            <a:pPr marL="0" lvl="0" indent="0" eaLnBrk="0" fontAlgn="base" hangingPunct="0">
              <a:lnSpc>
                <a:spcPct val="100000"/>
              </a:lnSpc>
              <a:spcBef>
                <a:spcPct val="0"/>
              </a:spcBef>
              <a:spcAft>
                <a:spcPct val="0"/>
              </a:spcAft>
              <a:buClrTx/>
              <a:buSzTx/>
              <a:buNone/>
            </a:pPr>
            <a:endParaRPr lang="en-US" altLang="en-US" sz="1600" dirty="0" smtClean="0">
              <a:latin typeface="Arial Unicode MS" panose="020B0604020202020204" pitchFamily="34" charset="-128"/>
            </a:endParaRPr>
          </a:p>
          <a:p>
            <a:pPr marL="0" lvl="0" indent="0" eaLnBrk="0" fontAlgn="base" hangingPunct="0">
              <a:lnSpc>
                <a:spcPct val="100000"/>
              </a:lnSpc>
              <a:spcBef>
                <a:spcPct val="0"/>
              </a:spcBef>
              <a:spcAft>
                <a:spcPct val="0"/>
              </a:spcAft>
              <a:buClrTx/>
              <a:buSzTx/>
              <a:buNone/>
            </a:pPr>
            <a:r>
              <a:rPr lang="en-US" altLang="en-US" sz="1600" dirty="0" smtClean="0">
                <a:latin typeface="Arial Unicode MS" panose="020B0604020202020204" pitchFamily="34" charset="-128"/>
              </a:rPr>
              <a:t>[Label</a:t>
            </a:r>
            <a:r>
              <a:rPr lang="en-US" altLang="en-US" sz="1600" dirty="0">
                <a:latin typeface="Arial Unicode MS" panose="020B0604020202020204" pitchFamily="34" charset="-128"/>
              </a:rPr>
              <a:t>] [Importance [Tag]]|Namespace Features |Namespace Features ... |Namespace Features</a:t>
            </a:r>
            <a:r>
              <a:rPr lang="en-US" altLang="en-US" sz="1600" dirty="0"/>
              <a:t> </a:t>
            </a:r>
            <a:endParaRPr lang="en-US" altLang="en-US" sz="1600" dirty="0" smtClean="0"/>
          </a:p>
          <a:p>
            <a:pPr marL="0" lvl="0" indent="0" eaLnBrk="0" fontAlgn="base" hangingPunct="0">
              <a:lnSpc>
                <a:spcPct val="100000"/>
              </a:lnSpc>
              <a:spcBef>
                <a:spcPct val="0"/>
              </a:spcBef>
              <a:spcAft>
                <a:spcPct val="0"/>
              </a:spcAft>
              <a:buClrTx/>
              <a:buSzTx/>
              <a:buNone/>
            </a:pPr>
            <a:endParaRPr lang="en-US" altLang="en-US" sz="1300" dirty="0" smtClean="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1300" dirty="0" smtClean="0">
                <a:latin typeface="Arial" panose="020B0604020202020204" pitchFamily="34" charset="0"/>
              </a:rPr>
              <a:t>Where </a:t>
            </a:r>
            <a:r>
              <a:rPr lang="en-US" altLang="en-US" sz="1300" dirty="0">
                <a:latin typeface="Arial Unicode MS" panose="020B0604020202020204" pitchFamily="34" charset="-128"/>
              </a:rPr>
              <a:t>Namespace=String[:Value]</a:t>
            </a:r>
            <a:r>
              <a:rPr lang="en-US" altLang="en-US" sz="1300" dirty="0"/>
              <a:t> </a:t>
            </a:r>
            <a:r>
              <a:rPr lang="en-US" altLang="en-US" sz="1300" dirty="0" smtClean="0"/>
              <a:t> and  </a:t>
            </a:r>
            <a:r>
              <a:rPr lang="en-US" altLang="en-US" sz="1300" dirty="0">
                <a:latin typeface="Arial Unicode MS" panose="020B0604020202020204" pitchFamily="34" charset="-128"/>
              </a:rPr>
              <a:t>Features=(String[:Value] </a:t>
            </a:r>
            <a:r>
              <a:rPr lang="en-US" altLang="en-US" sz="1300" dirty="0" smtClean="0">
                <a:latin typeface="Arial Unicode MS" panose="020B0604020202020204" pitchFamily="34" charset="-128"/>
              </a:rPr>
              <a:t>)</a:t>
            </a:r>
            <a:endParaRPr lang="en-US" altLang="en-US" sz="1300" dirty="0">
              <a:latin typeface="Arial" panose="020B0604020202020204" pitchFamily="34" charset="0"/>
            </a:endParaRPr>
          </a:p>
          <a:p>
            <a:pPr marL="0" indent="0" eaLnBrk="0" fontAlgn="base" hangingPunct="0">
              <a:lnSpc>
                <a:spcPct val="100000"/>
              </a:lnSpc>
              <a:spcBef>
                <a:spcPct val="0"/>
              </a:spcBef>
              <a:spcAft>
                <a:spcPct val="0"/>
              </a:spcAft>
              <a:buClrTx/>
              <a:buSzTx/>
              <a:buNone/>
            </a:pPr>
            <a:endParaRPr lang="en-US" altLang="en-US" sz="36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1600" dirty="0">
              <a:latin typeface="Arial" panose="020B0604020202020204" pitchFamily="34" charset="0"/>
            </a:endParaRPr>
          </a:p>
        </p:txBody>
      </p:sp>
      <p:sp>
        <p:nvSpPr>
          <p:cNvPr id="5" name="TextBox 4"/>
          <p:cNvSpPr txBox="1"/>
          <p:nvPr/>
        </p:nvSpPr>
        <p:spPr>
          <a:xfrm>
            <a:off x="150812" y="-147310"/>
            <a:ext cx="2209800" cy="523220"/>
          </a:xfrm>
          <a:prstGeom prst="rect">
            <a:avLst/>
          </a:prstGeom>
          <a:noFill/>
          <a:ln>
            <a:noFill/>
          </a:ln>
        </p:spPr>
        <p:txBody>
          <a:bodyPr wrap="square" rtlCol="0" anchor="ctr" anchorCtr="1">
            <a:spAutoFit/>
          </a:bodyPr>
          <a:lstStyle/>
          <a:p>
            <a:r>
              <a:rPr lang="en-US" sz="2800" dirty="0" smtClean="0">
                <a:solidFill>
                  <a:schemeClr val="bg1"/>
                </a:solidFill>
              </a:rPr>
              <a:t>Input Data</a:t>
            </a:r>
            <a:endParaRPr lang="en-US" sz="2800"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510260138"/>
              </p:ext>
            </p:extLst>
          </p:nvPr>
        </p:nvGraphicFramePr>
        <p:xfrm>
          <a:off x="379412" y="1981200"/>
          <a:ext cx="11049000" cy="2123440"/>
        </p:xfrm>
        <a:graphic>
          <a:graphicData uri="http://schemas.openxmlformats.org/drawingml/2006/table">
            <a:tbl>
              <a:tblPr firstRow="1" bandRow="1">
                <a:tableStyleId>{2D5ABB26-0587-4C30-8999-92F81FD0307C}</a:tableStyleId>
              </a:tblPr>
              <a:tblGrid>
                <a:gridCol w="1371600"/>
                <a:gridCol w="9677400"/>
              </a:tblGrid>
              <a:tr h="370840">
                <a:tc>
                  <a:txBody>
                    <a:bodyPr/>
                    <a:lstStyle/>
                    <a:p>
                      <a:r>
                        <a:rPr lang="en-US" dirty="0" smtClean="0"/>
                        <a:t>Label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The target variable. Real valued scalar for regression or {-1,1} for binary classification (multi class is expanded)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Importance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Importance weight for the example (default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Tag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Observation</a:t>
                      </a:r>
                      <a:r>
                        <a:rPr lang="en-US" baseline="0" dirty="0" smtClean="0"/>
                        <a:t> ID (can be blank)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Namespace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 reference (VW uses the first character)</a:t>
                      </a:r>
                      <a:r>
                        <a:rPr lang="en-US" baseline="0" dirty="0" smtClean="0"/>
                        <a:t> for one or more features / fields (can be blank)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Features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The predictor (value is 1 by default)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5"/>
          <p:cNvSpPr txBox="1"/>
          <p:nvPr/>
        </p:nvSpPr>
        <p:spPr>
          <a:xfrm>
            <a:off x="455612" y="4267200"/>
            <a:ext cx="10820400" cy="369332"/>
          </a:xfrm>
          <a:prstGeom prst="rect">
            <a:avLst/>
          </a:prstGeom>
          <a:solidFill>
            <a:schemeClr val="accent2">
              <a:lumMod val="60000"/>
              <a:lumOff val="40000"/>
            </a:schemeClr>
          </a:solidFill>
          <a:ln>
            <a:solidFill>
              <a:schemeClr val="accent1">
                <a:lumMod val="20000"/>
                <a:lumOff val="80000"/>
              </a:schemeClr>
            </a:solidFill>
          </a:ln>
        </p:spPr>
        <p:txBody>
          <a:bodyPr wrap="square" rtlCol="0" anchor="ctr" anchorCtr="1">
            <a:spAutoFit/>
          </a:bodyPr>
          <a:lstStyle/>
          <a:p>
            <a:r>
              <a:rPr lang="en-US" dirty="0"/>
              <a:t>1 |a CRIM:0.00632 ZN:18.0 B:396.9 |b This text is my input |c birth_Michigan live_Flordia </a:t>
            </a:r>
            <a:endParaRPr lang="en-US" dirty="0" smtClean="0"/>
          </a:p>
        </p:txBody>
      </p:sp>
      <p:sp>
        <p:nvSpPr>
          <p:cNvPr id="17" name="TextBox 16"/>
          <p:cNvSpPr txBox="1"/>
          <p:nvPr/>
        </p:nvSpPr>
        <p:spPr>
          <a:xfrm>
            <a:off x="455612" y="4660884"/>
            <a:ext cx="10820400" cy="1754326"/>
          </a:xfrm>
          <a:prstGeom prst="rect">
            <a:avLst/>
          </a:prstGeom>
          <a:noFill/>
          <a:ln>
            <a:solidFill>
              <a:schemeClr val="accent1">
                <a:lumMod val="20000"/>
                <a:lumOff val="80000"/>
              </a:schemeClr>
            </a:solidFill>
          </a:ln>
        </p:spPr>
        <p:txBody>
          <a:bodyPr wrap="square" rtlCol="0" anchor="t" anchorCtr="0">
            <a:spAutoFit/>
          </a:bodyPr>
          <a:lstStyle/>
          <a:p>
            <a:pPr marL="285750" indent="-285750">
              <a:buFont typeface="Arial" panose="020B0604020202020204" pitchFamily="34" charset="0"/>
              <a:buChar char="•"/>
            </a:pPr>
            <a:r>
              <a:rPr lang="en-US" dirty="0" smtClean="0"/>
              <a:t>The target variable is of class 1 (binary classification)</a:t>
            </a:r>
          </a:p>
          <a:p>
            <a:pPr marL="285750" indent="-285750">
              <a:buFont typeface="Arial" panose="020B0604020202020204" pitchFamily="34" charset="0"/>
              <a:buChar char="•"/>
            </a:pPr>
            <a:r>
              <a:rPr lang="en-US" dirty="0" smtClean="0"/>
              <a:t>There is a namespace called ‘a’ which contains three numeric variables. E.g. CRIM with value 0.00632</a:t>
            </a:r>
          </a:p>
          <a:p>
            <a:pPr marL="285750" indent="-285750">
              <a:buFont typeface="Arial" panose="020B0604020202020204" pitchFamily="34" charset="0"/>
              <a:buChar char="•"/>
            </a:pPr>
            <a:r>
              <a:rPr lang="en-US" dirty="0" smtClean="0"/>
              <a:t>There is another namespace called ‘b’ which contains text. VW will tokenize this string into  {‘This’, ‘text’ ,…’input’} each with weight 1. Very powerful! No pre-processing needed.</a:t>
            </a:r>
          </a:p>
          <a:p>
            <a:pPr marL="285750" indent="-285750">
              <a:buFont typeface="Arial" panose="020B0604020202020204" pitchFamily="34" charset="0"/>
              <a:buChar char="•"/>
            </a:pPr>
            <a:r>
              <a:rPr lang="en-US" dirty="0" smtClean="0"/>
              <a:t>There is a namespace called ‘c’ with two features : where you were born and where you live. The prefix ‘birth’ and ‘live’ are added in case one is missing. If it just said Michigan is this birth or live?</a:t>
            </a:r>
          </a:p>
        </p:txBody>
      </p:sp>
    </p:spTree>
    <p:extLst>
      <p:ext uri="{BB962C8B-B14F-4D97-AF65-F5344CB8AC3E}">
        <p14:creationId xmlns:p14="http://schemas.microsoft.com/office/powerpoint/2010/main" val="204700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a:bodyPr>
          <a:lstStyle/>
          <a:p>
            <a:r>
              <a:rPr lang="en-US" dirty="0" smtClean="0"/>
              <a:t>Create interactions between any two or three namespaces</a:t>
            </a:r>
          </a:p>
          <a:p>
            <a:pPr marL="0" indent="0">
              <a:buNone/>
            </a:pPr>
            <a:endParaRPr lang="en-US" i="1" dirty="0" smtClean="0"/>
          </a:p>
          <a:p>
            <a:pPr marL="0" indent="0">
              <a:buNone/>
            </a:pPr>
            <a:r>
              <a:rPr lang="en-US" sz="1800" i="1" dirty="0" smtClean="0"/>
              <a:t>-q aa </a:t>
            </a:r>
            <a:r>
              <a:rPr lang="en-US" sz="1800" dirty="0" smtClean="0"/>
              <a:t>will create quadratic interactions between all the variables in the name space a</a:t>
            </a:r>
          </a:p>
          <a:p>
            <a:pPr marL="0" indent="0">
              <a:buNone/>
            </a:pPr>
            <a:r>
              <a:rPr lang="en-US" sz="1800" dirty="0" smtClean="0"/>
              <a:t>-c </a:t>
            </a:r>
            <a:r>
              <a:rPr lang="en-US" sz="1800" dirty="0" err="1" smtClean="0"/>
              <a:t>aaa</a:t>
            </a:r>
            <a:r>
              <a:rPr lang="en-US" sz="1800" dirty="0" smtClean="0"/>
              <a:t> will create cubic interactions</a:t>
            </a:r>
          </a:p>
          <a:p>
            <a:pPr marL="0" indent="0">
              <a:buNone/>
            </a:pPr>
            <a:r>
              <a:rPr lang="en-US" sz="1800" dirty="0" smtClean="0"/>
              <a:t>-q ab will create quadratic interactions between variables in name spaces a and b</a:t>
            </a:r>
          </a:p>
          <a:p>
            <a:endParaRPr lang="en-US" dirty="0" smtClean="0"/>
          </a:p>
          <a:p>
            <a:r>
              <a:rPr lang="en-US" dirty="0" smtClean="0"/>
              <a:t>Create n-grams with optional skips</a:t>
            </a:r>
          </a:p>
          <a:p>
            <a:endParaRPr lang="en-US" dirty="0"/>
          </a:p>
          <a:p>
            <a:pPr marL="0" indent="0">
              <a:buNone/>
            </a:pPr>
            <a:endParaRPr lang="en-US" dirty="0"/>
          </a:p>
          <a:p>
            <a:endParaRPr lang="en-US" dirty="0"/>
          </a:p>
        </p:txBody>
      </p:sp>
      <p:sp>
        <p:nvSpPr>
          <p:cNvPr id="5" name="TextBox 4"/>
          <p:cNvSpPr txBox="1"/>
          <p:nvPr/>
        </p:nvSpPr>
        <p:spPr>
          <a:xfrm>
            <a:off x="150812" y="-147310"/>
            <a:ext cx="4800600" cy="523220"/>
          </a:xfrm>
          <a:prstGeom prst="rect">
            <a:avLst/>
          </a:prstGeom>
          <a:noFill/>
          <a:ln>
            <a:noFill/>
          </a:ln>
        </p:spPr>
        <p:txBody>
          <a:bodyPr wrap="square" rtlCol="0" anchor="ctr" anchorCtr="1">
            <a:spAutoFit/>
          </a:bodyPr>
          <a:lstStyle/>
          <a:p>
            <a:r>
              <a:rPr lang="en-US" sz="2800" dirty="0" smtClean="0">
                <a:solidFill>
                  <a:schemeClr val="bg1"/>
                </a:solidFill>
              </a:rPr>
              <a:t>Input data manipulation</a:t>
            </a:r>
            <a:endParaRPr lang="en-US" sz="2800" dirty="0">
              <a:solidFill>
                <a:schemeClr val="bg1"/>
              </a:solidFill>
            </a:endParaRPr>
          </a:p>
        </p:txBody>
      </p:sp>
      <p:sp>
        <p:nvSpPr>
          <p:cNvPr id="4" name="TextBox 3"/>
          <p:cNvSpPr txBox="1"/>
          <p:nvPr/>
        </p:nvSpPr>
        <p:spPr>
          <a:xfrm>
            <a:off x="531812" y="1676400"/>
            <a:ext cx="8077200" cy="1295400"/>
          </a:xfrm>
          <a:prstGeom prst="rect">
            <a:avLst/>
          </a:prstGeom>
          <a:noFill/>
          <a:ln>
            <a:solidFill>
              <a:schemeClr val="accent1">
                <a:lumMod val="20000"/>
                <a:lumOff val="80000"/>
              </a:schemeClr>
            </a:solidFill>
          </a:ln>
        </p:spPr>
        <p:txBody>
          <a:bodyPr wrap="square" rtlCol="0" anchor="ctr" anchorCtr="1">
            <a:spAutoFit/>
          </a:bodyPr>
          <a:lstStyle/>
          <a:p>
            <a:endParaRPr lang="en-US" dirty="0" smtClean="0"/>
          </a:p>
        </p:txBody>
      </p:sp>
      <p:sp>
        <p:nvSpPr>
          <p:cNvPr id="9" name="TextBox 8"/>
          <p:cNvSpPr txBox="1"/>
          <p:nvPr/>
        </p:nvSpPr>
        <p:spPr>
          <a:xfrm>
            <a:off x="486681" y="4730234"/>
            <a:ext cx="8077200" cy="1200329"/>
          </a:xfrm>
          <a:prstGeom prst="rect">
            <a:avLst/>
          </a:prstGeom>
          <a:noFill/>
          <a:ln>
            <a:solidFill>
              <a:schemeClr val="accent1">
                <a:lumMod val="20000"/>
                <a:lumOff val="80000"/>
              </a:schemeClr>
            </a:solidFill>
          </a:ln>
        </p:spPr>
        <p:txBody>
          <a:bodyPr wrap="square" rtlCol="0" anchor="t" anchorCtr="0">
            <a:spAutoFit/>
          </a:bodyPr>
          <a:lstStyle/>
          <a:p>
            <a:r>
              <a:rPr lang="en-US" dirty="0" smtClean="0"/>
              <a:t>--</a:t>
            </a:r>
            <a:r>
              <a:rPr lang="en-US" dirty="0" err="1" smtClean="0"/>
              <a:t>ngram</a:t>
            </a:r>
            <a:r>
              <a:rPr lang="en-US" dirty="0" smtClean="0"/>
              <a:t> 2 will create unigram and bigrams from text</a:t>
            </a:r>
          </a:p>
          <a:p>
            <a:endParaRPr lang="en-US" dirty="0"/>
          </a:p>
          <a:p>
            <a:r>
              <a:rPr lang="en-US" dirty="0" smtClean="0"/>
              <a:t>Bigrams of “This </a:t>
            </a:r>
            <a:r>
              <a:rPr lang="en-US" dirty="0"/>
              <a:t>text is my </a:t>
            </a:r>
            <a:r>
              <a:rPr lang="en-US" dirty="0" smtClean="0"/>
              <a:t>input” is {‘this text’, ‘text is’, ‘is my’, ‘my input’}</a:t>
            </a:r>
          </a:p>
          <a:p>
            <a:endParaRPr lang="en-US" dirty="0" smtClean="0"/>
          </a:p>
        </p:txBody>
      </p:sp>
      <p:sp>
        <p:nvSpPr>
          <p:cNvPr id="2" name="TextBox 1"/>
          <p:cNvSpPr txBox="1"/>
          <p:nvPr/>
        </p:nvSpPr>
        <p:spPr>
          <a:xfrm>
            <a:off x="9108740" y="1308437"/>
            <a:ext cx="2286000" cy="2031325"/>
          </a:xfrm>
          <a:prstGeom prst="rect">
            <a:avLst/>
          </a:prstGeom>
          <a:noFill/>
          <a:ln>
            <a:solidFill>
              <a:schemeClr val="tx1"/>
            </a:solidFill>
            <a:prstDash val="dash"/>
          </a:ln>
        </p:spPr>
        <p:txBody>
          <a:bodyPr wrap="square" rtlCol="0" anchor="ctr" anchorCtr="1">
            <a:spAutoFit/>
          </a:bodyPr>
          <a:lstStyle/>
          <a:p>
            <a:r>
              <a:rPr lang="en-US" dirty="0" smtClean="0"/>
              <a:t>Tip: To allow greater expressiveness, run  random forest or GBM (on a sample) and output the leaf nodes as indicators variables to be used by VW!</a:t>
            </a:r>
          </a:p>
        </p:txBody>
      </p:sp>
    </p:spTree>
    <p:extLst>
      <p:ext uri="{BB962C8B-B14F-4D97-AF65-F5344CB8AC3E}">
        <p14:creationId xmlns:p14="http://schemas.microsoft.com/office/powerpoint/2010/main" val="230238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a:bodyPr>
          <a:lstStyle/>
          <a:p>
            <a:r>
              <a:rPr lang="en-US" dirty="0" smtClean="0"/>
              <a:t>VW excels when data is of high cardinality</a:t>
            </a:r>
          </a:p>
          <a:p>
            <a:pPr lvl="1"/>
            <a:r>
              <a:rPr lang="en-US" dirty="0" smtClean="0"/>
              <a:t>Online </a:t>
            </a:r>
            <a:r>
              <a:rPr lang="en-US" dirty="0" smtClean="0"/>
              <a:t>click through rate (CTR) prediction</a:t>
            </a:r>
          </a:p>
          <a:p>
            <a:pPr lvl="1"/>
            <a:r>
              <a:rPr lang="en-US" dirty="0" smtClean="0"/>
              <a:t>Recommendation engines</a:t>
            </a:r>
          </a:p>
          <a:p>
            <a:pPr lvl="1"/>
            <a:r>
              <a:rPr lang="en-US" dirty="0" smtClean="0"/>
              <a:t>Text Classification</a:t>
            </a:r>
          </a:p>
          <a:p>
            <a:r>
              <a:rPr lang="en-US" dirty="0" err="1"/>
              <a:t>Avazu</a:t>
            </a:r>
            <a:r>
              <a:rPr lang="en-US" dirty="0"/>
              <a:t> </a:t>
            </a:r>
            <a:r>
              <a:rPr lang="en-US" dirty="0" smtClean="0"/>
              <a:t>sponsored a </a:t>
            </a:r>
            <a:r>
              <a:rPr lang="en-US" dirty="0" err="1" smtClean="0"/>
              <a:t>Kaggle</a:t>
            </a:r>
            <a:r>
              <a:rPr lang="en-US" dirty="0" smtClean="0"/>
              <a:t> competition regarding prediction of a click on a web ad</a:t>
            </a:r>
          </a:p>
          <a:p>
            <a:pPr lvl="1"/>
            <a:r>
              <a:rPr lang="en-US" dirty="0" smtClean="0"/>
              <a:t>11 days worth of </a:t>
            </a:r>
            <a:r>
              <a:rPr lang="en-US" dirty="0" smtClean="0"/>
              <a:t>click logs</a:t>
            </a:r>
            <a:endParaRPr lang="en-US" dirty="0" smtClean="0"/>
          </a:p>
          <a:p>
            <a:pPr lvl="1"/>
            <a:r>
              <a:rPr lang="en-US" dirty="0" smtClean="0"/>
              <a:t>40,428,967 records</a:t>
            </a:r>
          </a:p>
          <a:p>
            <a:pPr lvl="1"/>
            <a:r>
              <a:rPr lang="en-US" dirty="0" smtClean="0"/>
              <a:t>22 raw features – some with extremely high cardinality</a:t>
            </a:r>
          </a:p>
          <a:p>
            <a:pPr lvl="2"/>
            <a:r>
              <a:rPr lang="en-US" dirty="0" err="1" smtClean="0"/>
              <a:t>Device_IP</a:t>
            </a:r>
            <a:r>
              <a:rPr lang="en-US" dirty="0"/>
              <a:t> : </a:t>
            </a:r>
            <a:r>
              <a:rPr lang="en-US" dirty="0" smtClean="0"/>
              <a:t>6,729,486 unique values</a:t>
            </a:r>
          </a:p>
          <a:p>
            <a:pPr lvl="2"/>
            <a:r>
              <a:rPr lang="en-US" dirty="0" err="1" smtClean="0"/>
              <a:t>Device_ID</a:t>
            </a:r>
            <a:r>
              <a:rPr lang="en-US" dirty="0"/>
              <a:t> : </a:t>
            </a:r>
            <a:r>
              <a:rPr lang="en-US" dirty="0" smtClean="0"/>
              <a:t>2,686,408 unique values</a:t>
            </a:r>
          </a:p>
          <a:p>
            <a:pPr lvl="1"/>
            <a:r>
              <a:rPr lang="en-US" dirty="0" smtClean="0"/>
              <a:t>Predict if a user will click on the ad (0 or 1)</a:t>
            </a:r>
          </a:p>
          <a:p>
            <a:pPr lvl="1"/>
            <a:r>
              <a:rPr lang="en-US" dirty="0" smtClean="0"/>
              <a:t>Train the model on the first 10 days and validate with the 11</a:t>
            </a:r>
            <a:r>
              <a:rPr lang="en-US" baseline="30000" dirty="0" smtClean="0"/>
              <a:t>th</a:t>
            </a:r>
            <a:endParaRPr lang="en-US" dirty="0" smtClean="0"/>
          </a:p>
          <a:p>
            <a:pPr lvl="1"/>
            <a:r>
              <a:rPr lang="en-US" dirty="0" smtClean="0"/>
              <a:t>Evaluate the model in terms of a gain table</a:t>
            </a:r>
          </a:p>
          <a:p>
            <a:pPr lvl="2"/>
            <a:endParaRPr lang="en-US" dirty="0"/>
          </a:p>
          <a:p>
            <a:pPr lvl="1"/>
            <a:endParaRPr lang="en-US" dirty="0" smtClean="0"/>
          </a:p>
          <a:p>
            <a:pPr lvl="1"/>
            <a:endParaRPr lang="en-US" dirty="0" smtClean="0"/>
          </a:p>
          <a:p>
            <a:pPr lvl="1"/>
            <a:endParaRPr lang="en-US" dirty="0" smtClean="0"/>
          </a:p>
          <a:p>
            <a:pPr lvl="1"/>
            <a:endParaRPr lang="en-US" dirty="0"/>
          </a:p>
        </p:txBody>
      </p:sp>
      <p:sp>
        <p:nvSpPr>
          <p:cNvPr id="5" name="TextBox 4"/>
          <p:cNvSpPr txBox="1"/>
          <p:nvPr/>
        </p:nvSpPr>
        <p:spPr>
          <a:xfrm>
            <a:off x="150812" y="-147310"/>
            <a:ext cx="1828800" cy="523220"/>
          </a:xfrm>
          <a:prstGeom prst="rect">
            <a:avLst/>
          </a:prstGeom>
          <a:noFill/>
          <a:ln>
            <a:noFill/>
          </a:ln>
        </p:spPr>
        <p:txBody>
          <a:bodyPr wrap="square" rtlCol="0" anchor="ctr" anchorCtr="1">
            <a:spAutoFit/>
          </a:bodyPr>
          <a:lstStyle/>
          <a:p>
            <a:r>
              <a:rPr lang="en-US" sz="2800" dirty="0" smtClean="0">
                <a:solidFill>
                  <a:schemeClr val="bg1"/>
                </a:solidFill>
              </a:rPr>
              <a:t>DEMO</a:t>
            </a:r>
            <a:endParaRPr lang="en-US" sz="2800" dirty="0">
              <a:solidFill>
                <a:schemeClr val="bg1"/>
              </a:solidFill>
            </a:endParaRPr>
          </a:p>
        </p:txBody>
      </p:sp>
    </p:spTree>
    <p:extLst>
      <p:ext uri="{BB962C8B-B14F-4D97-AF65-F5344CB8AC3E}">
        <p14:creationId xmlns:p14="http://schemas.microsoft.com/office/powerpoint/2010/main" val="261249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812" y="-147310"/>
            <a:ext cx="1600200" cy="523220"/>
          </a:xfrm>
          <a:prstGeom prst="rect">
            <a:avLst/>
          </a:prstGeom>
          <a:noFill/>
          <a:ln>
            <a:noFill/>
          </a:ln>
        </p:spPr>
        <p:txBody>
          <a:bodyPr wrap="square" rtlCol="0" anchor="ctr" anchorCtr="1">
            <a:spAutoFit/>
          </a:bodyPr>
          <a:lstStyle/>
          <a:p>
            <a:r>
              <a:rPr lang="en-US" sz="2800" dirty="0" smtClean="0">
                <a:solidFill>
                  <a:schemeClr val="bg1"/>
                </a:solidFill>
              </a:rPr>
              <a:t>DEMO</a:t>
            </a:r>
            <a:endParaRPr lang="en-US" sz="2800" dirty="0">
              <a:solidFill>
                <a:schemeClr val="bg1"/>
              </a:solidFill>
            </a:endParaRPr>
          </a:p>
        </p:txBody>
      </p:sp>
      <p:pic>
        <p:nvPicPr>
          <p:cNvPr id="6" name="Picture 5"/>
          <p:cNvPicPr>
            <a:picLocks noChangeAspect="1"/>
          </p:cNvPicPr>
          <p:nvPr/>
        </p:nvPicPr>
        <p:blipFill>
          <a:blip r:embed="rId2"/>
          <a:stretch>
            <a:fillRect/>
          </a:stretch>
        </p:blipFill>
        <p:spPr>
          <a:xfrm>
            <a:off x="307562" y="990600"/>
            <a:ext cx="7172325" cy="3586163"/>
          </a:xfrm>
          <a:prstGeom prst="rect">
            <a:avLst/>
          </a:prstGeom>
        </p:spPr>
      </p:pic>
      <p:pic>
        <p:nvPicPr>
          <p:cNvPr id="7" name="Picture 6"/>
          <p:cNvPicPr>
            <a:picLocks noChangeAspect="1"/>
          </p:cNvPicPr>
          <p:nvPr/>
        </p:nvPicPr>
        <p:blipFill>
          <a:blip r:embed="rId3"/>
          <a:stretch>
            <a:fillRect/>
          </a:stretch>
        </p:blipFill>
        <p:spPr>
          <a:xfrm>
            <a:off x="303212" y="4953000"/>
            <a:ext cx="11719565" cy="765385"/>
          </a:xfrm>
          <a:prstGeom prst="rect">
            <a:avLst/>
          </a:prstGeom>
        </p:spPr>
      </p:pic>
      <p:sp>
        <p:nvSpPr>
          <p:cNvPr id="2" name="TextBox 1"/>
          <p:cNvSpPr txBox="1"/>
          <p:nvPr/>
        </p:nvSpPr>
        <p:spPr>
          <a:xfrm>
            <a:off x="8380412" y="1706026"/>
            <a:ext cx="3505200" cy="2031325"/>
          </a:xfrm>
          <a:prstGeom prst="rect">
            <a:avLst/>
          </a:prstGeom>
          <a:noFill/>
          <a:ln>
            <a:solidFill>
              <a:schemeClr val="accent1">
                <a:lumMod val="20000"/>
                <a:lumOff val="80000"/>
              </a:schemeClr>
            </a:solidFill>
          </a:ln>
        </p:spPr>
        <p:txBody>
          <a:bodyPr wrap="square" rtlCol="0" anchor="ctr" anchorCtr="1">
            <a:spAutoFit/>
          </a:bodyPr>
          <a:lstStyle/>
          <a:p>
            <a:r>
              <a:rPr lang="en-US" dirty="0" smtClean="0"/>
              <a:t>Python script to create VW input format. </a:t>
            </a:r>
            <a:r>
              <a:rPr lang="en-US" dirty="0" smtClean="0"/>
              <a:t>Namespaces created for grouping like features : </a:t>
            </a:r>
          </a:p>
          <a:p>
            <a:pPr marL="285750" indent="-285750">
              <a:buFont typeface="Arial" panose="020B0604020202020204" pitchFamily="34" charset="0"/>
              <a:buChar char="•"/>
            </a:pPr>
            <a:r>
              <a:rPr lang="en-US" dirty="0" smtClean="0"/>
              <a:t>Advertiser Site</a:t>
            </a:r>
          </a:p>
          <a:p>
            <a:pPr marL="285750" indent="-285750">
              <a:buFont typeface="Arial" panose="020B0604020202020204" pitchFamily="34" charset="0"/>
              <a:buChar char="•"/>
            </a:pPr>
            <a:r>
              <a:rPr lang="en-US" dirty="0" smtClean="0"/>
              <a:t>Application (presenting ad)</a:t>
            </a:r>
          </a:p>
          <a:p>
            <a:pPr marL="285750" indent="-285750">
              <a:buFont typeface="Arial" panose="020B0604020202020204" pitchFamily="34" charset="0"/>
              <a:buChar char="•"/>
            </a:pPr>
            <a:r>
              <a:rPr lang="en-US" dirty="0" smtClean="0"/>
              <a:t>Device (viewing the ad)</a:t>
            </a:r>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63648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a:bodyPr>
          <a:lstStyle/>
          <a:p>
            <a:r>
              <a:rPr lang="en-US" dirty="0"/>
              <a:t>L</a:t>
            </a:r>
            <a:r>
              <a:rPr lang="en-US" dirty="0" smtClean="0"/>
              <a:t>inear model (build and write out model)</a:t>
            </a:r>
          </a:p>
          <a:p>
            <a:endParaRPr lang="en-US" dirty="0" smtClean="0"/>
          </a:p>
          <a:p>
            <a:endParaRPr lang="en-US" dirty="0"/>
          </a:p>
          <a:p>
            <a:r>
              <a:rPr lang="en-US" dirty="0" smtClean="0"/>
              <a:t>Linear </a:t>
            </a:r>
            <a:r>
              <a:rPr lang="en-US" dirty="0" smtClean="0"/>
              <a:t>model with select quadratic </a:t>
            </a:r>
            <a:r>
              <a:rPr lang="en-US" dirty="0" smtClean="0"/>
              <a:t>interactions</a:t>
            </a:r>
          </a:p>
          <a:p>
            <a:endParaRPr lang="en-US" dirty="0"/>
          </a:p>
          <a:p>
            <a:endParaRPr lang="en-US" dirty="0" smtClean="0"/>
          </a:p>
          <a:p>
            <a:endParaRPr lang="en-US" dirty="0"/>
          </a:p>
          <a:p>
            <a:r>
              <a:rPr lang="en-US" dirty="0" smtClean="0"/>
              <a:t>Predict</a:t>
            </a:r>
          </a:p>
          <a:p>
            <a:endParaRPr lang="en-US" dirty="0"/>
          </a:p>
          <a:p>
            <a:pPr marL="0" indent="0">
              <a:buNone/>
            </a:pPr>
            <a:endParaRPr lang="en-US" dirty="0"/>
          </a:p>
        </p:txBody>
      </p:sp>
      <p:sp>
        <p:nvSpPr>
          <p:cNvPr id="5" name="TextBox 4"/>
          <p:cNvSpPr txBox="1"/>
          <p:nvPr/>
        </p:nvSpPr>
        <p:spPr>
          <a:xfrm>
            <a:off x="150812" y="-147310"/>
            <a:ext cx="1600200" cy="523220"/>
          </a:xfrm>
          <a:prstGeom prst="rect">
            <a:avLst/>
          </a:prstGeom>
          <a:noFill/>
          <a:ln>
            <a:noFill/>
          </a:ln>
        </p:spPr>
        <p:txBody>
          <a:bodyPr wrap="square" rtlCol="0" anchor="ctr" anchorCtr="1">
            <a:spAutoFit/>
          </a:bodyPr>
          <a:lstStyle/>
          <a:p>
            <a:r>
              <a:rPr lang="en-US" sz="2800" dirty="0" smtClean="0">
                <a:solidFill>
                  <a:schemeClr val="bg1"/>
                </a:solidFill>
              </a:rPr>
              <a:t>DEMO</a:t>
            </a:r>
            <a:endParaRPr lang="en-US" sz="2800" dirty="0">
              <a:solidFill>
                <a:schemeClr val="bg1"/>
              </a:solidFill>
            </a:endParaRPr>
          </a:p>
        </p:txBody>
      </p:sp>
      <p:sp>
        <p:nvSpPr>
          <p:cNvPr id="2" name="TextBox 1"/>
          <p:cNvSpPr txBox="1"/>
          <p:nvPr/>
        </p:nvSpPr>
        <p:spPr>
          <a:xfrm>
            <a:off x="646112" y="990600"/>
            <a:ext cx="11087100" cy="923330"/>
          </a:xfrm>
          <a:prstGeom prst="rect">
            <a:avLst/>
          </a:prstGeom>
          <a:solidFill>
            <a:schemeClr val="accent1">
              <a:lumMod val="60000"/>
              <a:lumOff val="40000"/>
            </a:schemeClr>
          </a:solidFill>
          <a:ln>
            <a:solidFill>
              <a:schemeClr val="accent1">
                <a:lumMod val="20000"/>
                <a:lumOff val="80000"/>
              </a:schemeClr>
            </a:solidFill>
          </a:ln>
        </p:spPr>
        <p:txBody>
          <a:bodyPr wrap="square" rtlCol="0" anchor="t" anchorCtr="0">
            <a:spAutoFit/>
          </a:bodyPr>
          <a:lstStyle/>
          <a:p>
            <a:r>
              <a:rPr lang="en-US" dirty="0" err="1" smtClean="0"/>
              <a:t>vw</a:t>
            </a:r>
            <a:r>
              <a:rPr lang="en-US" dirty="0" smtClean="0"/>
              <a:t> </a:t>
            </a:r>
            <a:r>
              <a:rPr lang="en-US" dirty="0"/>
              <a:t>-d ./Data/</a:t>
            </a:r>
            <a:r>
              <a:rPr lang="en-US" dirty="0" err="1"/>
              <a:t>train_mobile.vw</a:t>
            </a:r>
            <a:r>
              <a:rPr lang="en-US" dirty="0"/>
              <a:t> --</a:t>
            </a:r>
            <a:r>
              <a:rPr lang="en-US" dirty="0" err="1"/>
              <a:t>loss_function</a:t>
            </a:r>
            <a:r>
              <a:rPr lang="en-US" dirty="0"/>
              <a:t> logistic -f ./</a:t>
            </a:r>
            <a:r>
              <a:rPr lang="en-US" dirty="0" smtClean="0"/>
              <a:t>Results/model1.vw (1 min 36 seconds)</a:t>
            </a:r>
          </a:p>
          <a:p>
            <a:endParaRPr lang="en-US" dirty="0" smtClean="0"/>
          </a:p>
          <a:p>
            <a:r>
              <a:rPr lang="en-US" dirty="0" err="1"/>
              <a:t>vw</a:t>
            </a:r>
            <a:r>
              <a:rPr lang="en-US" dirty="0"/>
              <a:t> -d ./</a:t>
            </a:r>
            <a:r>
              <a:rPr lang="en-US" dirty="0" smtClean="0"/>
              <a:t>Data/</a:t>
            </a:r>
            <a:r>
              <a:rPr lang="en-US" dirty="0" err="1" smtClean="0"/>
              <a:t>train_mobile.vw</a:t>
            </a:r>
            <a:r>
              <a:rPr lang="en-US" dirty="0" smtClean="0"/>
              <a:t> –b 24 </a:t>
            </a:r>
            <a:r>
              <a:rPr lang="en-US" dirty="0"/>
              <a:t>--</a:t>
            </a:r>
            <a:r>
              <a:rPr lang="en-US" dirty="0" err="1"/>
              <a:t>loss_function</a:t>
            </a:r>
            <a:r>
              <a:rPr lang="en-US" dirty="0"/>
              <a:t> logistic -f ./</a:t>
            </a:r>
            <a:r>
              <a:rPr lang="en-US" dirty="0" smtClean="0"/>
              <a:t>Results/model2.vw (1 min 43 seconds)</a:t>
            </a:r>
          </a:p>
        </p:txBody>
      </p:sp>
      <p:sp>
        <p:nvSpPr>
          <p:cNvPr id="6" name="TextBox 5"/>
          <p:cNvSpPr txBox="1"/>
          <p:nvPr/>
        </p:nvSpPr>
        <p:spPr>
          <a:xfrm>
            <a:off x="646112" y="2667000"/>
            <a:ext cx="11087100" cy="1754326"/>
          </a:xfrm>
          <a:prstGeom prst="rect">
            <a:avLst/>
          </a:prstGeom>
          <a:solidFill>
            <a:schemeClr val="accent1">
              <a:lumMod val="60000"/>
              <a:lumOff val="40000"/>
            </a:schemeClr>
          </a:solidFill>
          <a:ln>
            <a:solidFill>
              <a:schemeClr val="accent1">
                <a:lumMod val="20000"/>
                <a:lumOff val="80000"/>
              </a:schemeClr>
            </a:solidFill>
          </a:ln>
        </p:spPr>
        <p:txBody>
          <a:bodyPr wrap="square" rtlCol="0" anchor="t" anchorCtr="0">
            <a:spAutoFit/>
          </a:bodyPr>
          <a:lstStyle/>
          <a:p>
            <a:r>
              <a:rPr lang="en-US" dirty="0" err="1"/>
              <a:t>vw</a:t>
            </a:r>
            <a:r>
              <a:rPr lang="en-US" dirty="0"/>
              <a:t> -d ./Data/</a:t>
            </a:r>
            <a:r>
              <a:rPr lang="en-US" dirty="0" err="1"/>
              <a:t>train_mobile.vw</a:t>
            </a:r>
            <a:r>
              <a:rPr lang="en-US" dirty="0"/>
              <a:t> -b 24 --</a:t>
            </a:r>
            <a:r>
              <a:rPr lang="en-US" dirty="0" err="1"/>
              <a:t>loss_function</a:t>
            </a:r>
            <a:r>
              <a:rPr lang="en-US" dirty="0"/>
              <a:t> logistic  --ignore k  -q cd -q de  -f ./</a:t>
            </a:r>
            <a:r>
              <a:rPr lang="en-US" dirty="0" smtClean="0"/>
              <a:t>Results/model3.vw (1 min 49 </a:t>
            </a:r>
            <a:r>
              <a:rPr lang="en-US" dirty="0" smtClean="0"/>
              <a:t>seconds</a:t>
            </a:r>
            <a:r>
              <a:rPr lang="en-US" dirty="0" smtClean="0"/>
              <a:t>)</a:t>
            </a:r>
          </a:p>
          <a:p>
            <a:endParaRPr lang="en-US" dirty="0"/>
          </a:p>
          <a:p>
            <a:r>
              <a:rPr lang="en-US" dirty="0" err="1"/>
              <a:t>vw</a:t>
            </a:r>
            <a:r>
              <a:rPr lang="en-US" dirty="0"/>
              <a:t> -d ./Data/</a:t>
            </a:r>
            <a:r>
              <a:rPr lang="en-US" dirty="0" err="1"/>
              <a:t>train_mobile.vw</a:t>
            </a:r>
            <a:r>
              <a:rPr lang="en-US" dirty="0"/>
              <a:t> -b </a:t>
            </a:r>
            <a:r>
              <a:rPr lang="en-US" dirty="0" smtClean="0"/>
              <a:t>30 </a:t>
            </a:r>
            <a:r>
              <a:rPr lang="en-US" dirty="0"/>
              <a:t>--</a:t>
            </a:r>
            <a:r>
              <a:rPr lang="en-US" dirty="0" err="1"/>
              <a:t>loss_function</a:t>
            </a:r>
            <a:r>
              <a:rPr lang="en-US" dirty="0"/>
              <a:t> logistic  --ignore k  -q cd -q de  -f ./</a:t>
            </a:r>
            <a:r>
              <a:rPr lang="en-US" dirty="0" smtClean="0"/>
              <a:t>Results/model4.vw (3 </a:t>
            </a:r>
            <a:r>
              <a:rPr lang="en-US" dirty="0"/>
              <a:t>min </a:t>
            </a:r>
            <a:r>
              <a:rPr lang="en-US" dirty="0" smtClean="0"/>
              <a:t>33 seconds</a:t>
            </a:r>
            <a:r>
              <a:rPr lang="en-US" dirty="0"/>
              <a:t>)</a:t>
            </a:r>
          </a:p>
          <a:p>
            <a:endParaRPr lang="en-US" dirty="0" smtClean="0"/>
          </a:p>
        </p:txBody>
      </p:sp>
      <p:sp>
        <p:nvSpPr>
          <p:cNvPr id="4" name="TextBox 3"/>
          <p:cNvSpPr txBox="1"/>
          <p:nvPr/>
        </p:nvSpPr>
        <p:spPr>
          <a:xfrm>
            <a:off x="5027612" y="4112782"/>
            <a:ext cx="4038600" cy="369332"/>
          </a:xfrm>
          <a:prstGeom prst="rect">
            <a:avLst/>
          </a:prstGeom>
          <a:noFill/>
          <a:ln>
            <a:solidFill>
              <a:schemeClr val="accent1">
                <a:lumMod val="20000"/>
                <a:lumOff val="80000"/>
              </a:schemeClr>
            </a:solidFill>
          </a:ln>
        </p:spPr>
        <p:txBody>
          <a:bodyPr wrap="square" rtlCol="0" anchor="ctr" anchorCtr="1">
            <a:spAutoFit/>
          </a:bodyPr>
          <a:lstStyle/>
          <a:p>
            <a:r>
              <a:rPr lang="en-US" dirty="0"/>
              <a:t> </a:t>
            </a:r>
            <a:r>
              <a:rPr lang="en-US" dirty="0" smtClean="0"/>
              <a:t>1,073,741,824 possible weights! </a:t>
            </a:r>
          </a:p>
        </p:txBody>
      </p:sp>
      <p:cxnSp>
        <p:nvCxnSpPr>
          <p:cNvPr id="8" name="Straight Arrow Connector 7"/>
          <p:cNvCxnSpPr/>
          <p:nvPr/>
        </p:nvCxnSpPr>
        <p:spPr>
          <a:xfrm flipH="1" flipV="1">
            <a:off x="3884612" y="3810000"/>
            <a:ext cx="12192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0862" y="4935893"/>
            <a:ext cx="11087100" cy="646331"/>
          </a:xfrm>
          <a:prstGeom prst="rect">
            <a:avLst/>
          </a:prstGeom>
          <a:solidFill>
            <a:schemeClr val="accent1">
              <a:lumMod val="60000"/>
              <a:lumOff val="40000"/>
            </a:schemeClr>
          </a:solidFill>
          <a:ln>
            <a:solidFill>
              <a:schemeClr val="accent1">
                <a:lumMod val="20000"/>
                <a:lumOff val="80000"/>
              </a:schemeClr>
            </a:solidFill>
          </a:ln>
        </p:spPr>
        <p:txBody>
          <a:bodyPr wrap="square" rtlCol="0" anchor="t" anchorCtr="0">
            <a:spAutoFit/>
          </a:bodyPr>
          <a:lstStyle/>
          <a:p>
            <a:r>
              <a:rPr lang="en-US" dirty="0" err="1"/>
              <a:t>vw</a:t>
            </a:r>
            <a:r>
              <a:rPr lang="en-US" dirty="0"/>
              <a:t> -d ./</a:t>
            </a:r>
            <a:r>
              <a:rPr lang="en-US" dirty="0" smtClean="0"/>
              <a:t>Data/</a:t>
            </a:r>
            <a:r>
              <a:rPr lang="en-US" dirty="0" err="1" smtClean="0"/>
              <a:t>val_mobile.vw</a:t>
            </a:r>
            <a:r>
              <a:rPr lang="en-US" dirty="0" smtClean="0"/>
              <a:t> –</a:t>
            </a:r>
            <a:r>
              <a:rPr lang="en-US" dirty="0"/>
              <a:t>t </a:t>
            </a:r>
            <a:r>
              <a:rPr lang="en-US" dirty="0" smtClean="0"/>
              <a:t>-</a:t>
            </a:r>
            <a:r>
              <a:rPr lang="en-US" dirty="0" err="1" smtClean="0"/>
              <a:t>i</a:t>
            </a:r>
            <a:r>
              <a:rPr lang="en-US" dirty="0" smtClean="0"/>
              <a:t> </a:t>
            </a:r>
            <a:r>
              <a:rPr lang="en-US" dirty="0"/>
              <a:t>./Results/model4.vw –</a:t>
            </a:r>
            <a:r>
              <a:rPr lang="en-US" dirty="0" smtClean="0"/>
              <a:t>p ./Results/</a:t>
            </a:r>
            <a:r>
              <a:rPr lang="en-US" dirty="0" err="1" smtClean="0"/>
              <a:t>scored.vw</a:t>
            </a:r>
            <a:endParaRPr lang="en-US" dirty="0" smtClean="0"/>
          </a:p>
          <a:p>
            <a:endParaRPr lang="en-US" dirty="0" smtClean="0"/>
          </a:p>
        </p:txBody>
      </p:sp>
      <p:sp>
        <p:nvSpPr>
          <p:cNvPr id="7" name="TextBox 6"/>
          <p:cNvSpPr txBox="1"/>
          <p:nvPr/>
        </p:nvSpPr>
        <p:spPr>
          <a:xfrm>
            <a:off x="2360612" y="5758934"/>
            <a:ext cx="1295400" cy="369332"/>
          </a:xfrm>
          <a:prstGeom prst="rect">
            <a:avLst/>
          </a:prstGeom>
          <a:noFill/>
          <a:ln>
            <a:solidFill>
              <a:schemeClr val="accent1">
                <a:lumMod val="20000"/>
                <a:lumOff val="80000"/>
              </a:schemeClr>
            </a:solidFill>
          </a:ln>
        </p:spPr>
        <p:txBody>
          <a:bodyPr wrap="square" rtlCol="0" anchor="ctr" anchorCtr="1">
            <a:spAutoFit/>
          </a:bodyPr>
          <a:lstStyle/>
          <a:p>
            <a:r>
              <a:rPr lang="en-US" dirty="0" smtClean="0"/>
              <a:t>Test Only</a:t>
            </a:r>
            <a:endParaRPr lang="en-US" dirty="0" smtClean="0"/>
          </a:p>
        </p:txBody>
      </p:sp>
      <p:cxnSp>
        <p:nvCxnSpPr>
          <p:cNvPr id="11" name="Straight Arrow Connector 10"/>
          <p:cNvCxnSpPr/>
          <p:nvPr/>
        </p:nvCxnSpPr>
        <p:spPr>
          <a:xfrm flipV="1">
            <a:off x="3046412" y="5257800"/>
            <a:ext cx="304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22712" y="5764872"/>
            <a:ext cx="1295400" cy="369332"/>
          </a:xfrm>
          <a:prstGeom prst="rect">
            <a:avLst/>
          </a:prstGeom>
          <a:noFill/>
          <a:ln>
            <a:solidFill>
              <a:schemeClr val="accent1">
                <a:lumMod val="20000"/>
                <a:lumOff val="80000"/>
              </a:schemeClr>
            </a:solidFill>
          </a:ln>
        </p:spPr>
        <p:txBody>
          <a:bodyPr wrap="square" rtlCol="0" anchor="ctr" anchorCtr="1">
            <a:spAutoFit/>
          </a:bodyPr>
          <a:lstStyle/>
          <a:p>
            <a:r>
              <a:rPr lang="en-US" dirty="0" smtClean="0"/>
              <a:t>Model</a:t>
            </a:r>
            <a:endParaRPr lang="en-US" dirty="0" smtClean="0"/>
          </a:p>
        </p:txBody>
      </p:sp>
      <p:cxnSp>
        <p:nvCxnSpPr>
          <p:cNvPr id="14" name="Straight Arrow Connector 13"/>
          <p:cNvCxnSpPr/>
          <p:nvPr/>
        </p:nvCxnSpPr>
        <p:spPr>
          <a:xfrm flipH="1" flipV="1">
            <a:off x="3656012" y="5257800"/>
            <a:ext cx="838200" cy="4819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18162" y="5806846"/>
            <a:ext cx="1295400" cy="369332"/>
          </a:xfrm>
          <a:prstGeom prst="rect">
            <a:avLst/>
          </a:prstGeom>
          <a:noFill/>
          <a:ln>
            <a:solidFill>
              <a:schemeClr val="accent1">
                <a:lumMod val="20000"/>
                <a:lumOff val="80000"/>
              </a:schemeClr>
            </a:solidFill>
          </a:ln>
        </p:spPr>
        <p:txBody>
          <a:bodyPr wrap="square" rtlCol="0" anchor="ctr" anchorCtr="1">
            <a:spAutoFit/>
          </a:bodyPr>
          <a:lstStyle/>
          <a:p>
            <a:r>
              <a:rPr lang="en-US" dirty="0" smtClean="0"/>
              <a:t>Predictions</a:t>
            </a:r>
            <a:endParaRPr lang="en-US" dirty="0" smtClean="0"/>
          </a:p>
        </p:txBody>
      </p:sp>
      <p:cxnSp>
        <p:nvCxnSpPr>
          <p:cNvPr id="17" name="Straight Arrow Connector 16"/>
          <p:cNvCxnSpPr/>
          <p:nvPr/>
        </p:nvCxnSpPr>
        <p:spPr>
          <a:xfrm flipH="1" flipV="1">
            <a:off x="5865812" y="5334000"/>
            <a:ext cx="323850" cy="472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93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812" y="-147310"/>
            <a:ext cx="1600200" cy="523220"/>
          </a:xfrm>
          <a:prstGeom prst="rect">
            <a:avLst/>
          </a:prstGeom>
          <a:noFill/>
          <a:ln>
            <a:noFill/>
          </a:ln>
        </p:spPr>
        <p:txBody>
          <a:bodyPr wrap="square" rtlCol="0" anchor="ctr" anchorCtr="1">
            <a:spAutoFit/>
          </a:bodyPr>
          <a:lstStyle/>
          <a:p>
            <a:r>
              <a:rPr lang="en-US" sz="2800" dirty="0" smtClean="0">
                <a:solidFill>
                  <a:schemeClr val="bg1"/>
                </a:solidFill>
              </a:rPr>
              <a:t>DEMO</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3503612" y="2163128"/>
            <a:ext cx="6222448" cy="3737610"/>
          </a:xfrm>
          <a:prstGeom prst="rect">
            <a:avLst/>
          </a:prstGeom>
        </p:spPr>
      </p:pic>
      <p:sp>
        <p:nvSpPr>
          <p:cNvPr id="3" name="TextBox 2"/>
          <p:cNvSpPr txBox="1"/>
          <p:nvPr/>
        </p:nvSpPr>
        <p:spPr>
          <a:xfrm>
            <a:off x="150812" y="685800"/>
            <a:ext cx="11125200" cy="1477328"/>
          </a:xfrm>
          <a:prstGeom prst="rect">
            <a:avLst/>
          </a:prstGeom>
          <a:noFill/>
          <a:ln>
            <a:noFill/>
          </a:ln>
        </p:spPr>
        <p:txBody>
          <a:bodyPr wrap="square" rtlCol="0" anchor="t" anchorCtr="0">
            <a:spAutoFit/>
          </a:bodyPr>
          <a:lstStyle/>
          <a:p>
            <a:r>
              <a:rPr lang="en-US" dirty="0" smtClean="0"/>
              <a:t>Relatively strong discrimination even without….</a:t>
            </a:r>
          </a:p>
          <a:p>
            <a:pPr marL="742950" lvl="1" indent="-285750">
              <a:buFont typeface="Arial" panose="020B0604020202020204" pitchFamily="34" charset="0"/>
              <a:buChar char="•"/>
            </a:pPr>
            <a:r>
              <a:rPr lang="en-US" dirty="0" smtClean="0"/>
              <a:t>Feature engineering</a:t>
            </a:r>
          </a:p>
          <a:p>
            <a:pPr marL="742950" lvl="1" indent="-285750">
              <a:buFont typeface="Arial" panose="020B0604020202020204" pitchFamily="34" charset="0"/>
              <a:buChar char="•"/>
            </a:pPr>
            <a:r>
              <a:rPr lang="en-US" dirty="0" smtClean="0"/>
              <a:t>Parameter tuning</a:t>
            </a:r>
          </a:p>
          <a:p>
            <a:pPr marL="742950" lvl="1" indent="-285750">
              <a:buFont typeface="Arial" panose="020B0604020202020204" pitchFamily="34" charset="0"/>
              <a:buChar char="•"/>
            </a:pPr>
            <a:r>
              <a:rPr lang="en-US" dirty="0" smtClean="0"/>
              <a:t>Regularization</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89265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a:bodyPr>
          <a:lstStyle/>
          <a:p>
            <a:r>
              <a:rPr lang="en-US" dirty="0" smtClean="0"/>
              <a:t>Disclaimer</a:t>
            </a:r>
            <a:endParaRPr lang="en-US" dirty="0" smtClean="0"/>
          </a:p>
          <a:p>
            <a:r>
              <a:rPr lang="en-US" dirty="0" smtClean="0"/>
              <a:t>What is VW?</a:t>
            </a:r>
          </a:p>
          <a:p>
            <a:r>
              <a:rPr lang="en-US" dirty="0" smtClean="0"/>
              <a:t>How </a:t>
            </a:r>
            <a:r>
              <a:rPr lang="en-US" dirty="0" smtClean="0"/>
              <a:t>VW </a:t>
            </a:r>
            <a:r>
              <a:rPr lang="en-US" dirty="0" smtClean="0"/>
              <a:t>solves the “big data” problem?</a:t>
            </a:r>
          </a:p>
          <a:p>
            <a:pPr lvl="1"/>
            <a:r>
              <a:rPr lang="en-US" dirty="0" smtClean="0"/>
              <a:t>Online Learning</a:t>
            </a:r>
          </a:p>
          <a:p>
            <a:pPr lvl="1"/>
            <a:r>
              <a:rPr lang="en-US" dirty="0" smtClean="0"/>
              <a:t>The Hashing Trick</a:t>
            </a:r>
          </a:p>
          <a:p>
            <a:r>
              <a:rPr lang="en-US" dirty="0" smtClean="0"/>
              <a:t>The learning algorithm</a:t>
            </a:r>
          </a:p>
          <a:p>
            <a:r>
              <a:rPr lang="en-US" dirty="0"/>
              <a:t>Capabilities / use cases</a:t>
            </a:r>
          </a:p>
          <a:p>
            <a:r>
              <a:rPr lang="en-US" dirty="0" smtClean="0"/>
              <a:t>How </a:t>
            </a:r>
            <a:r>
              <a:rPr lang="en-US" dirty="0" smtClean="0"/>
              <a:t>to….</a:t>
            </a:r>
          </a:p>
          <a:p>
            <a:pPr lvl="1"/>
            <a:r>
              <a:rPr lang="en-US" dirty="0" smtClean="0"/>
              <a:t>Run</a:t>
            </a:r>
          </a:p>
          <a:p>
            <a:pPr lvl="1"/>
            <a:r>
              <a:rPr lang="en-US" dirty="0" smtClean="0"/>
              <a:t>Output</a:t>
            </a:r>
          </a:p>
          <a:p>
            <a:pPr lvl="1"/>
            <a:r>
              <a:rPr lang="en-US" dirty="0" smtClean="0"/>
              <a:t>Set up input</a:t>
            </a:r>
          </a:p>
          <a:p>
            <a:r>
              <a:rPr lang="en-US" dirty="0" smtClean="0"/>
              <a:t>Click </a:t>
            </a:r>
            <a:r>
              <a:rPr lang="en-US" dirty="0" smtClean="0"/>
              <a:t>Through Rate Example</a:t>
            </a:r>
          </a:p>
          <a:p>
            <a:endParaRPr lang="en-US" dirty="0"/>
          </a:p>
        </p:txBody>
      </p:sp>
      <p:sp>
        <p:nvSpPr>
          <p:cNvPr id="5" name="TextBox 4"/>
          <p:cNvSpPr txBox="1"/>
          <p:nvPr/>
        </p:nvSpPr>
        <p:spPr>
          <a:xfrm>
            <a:off x="150812" y="-147310"/>
            <a:ext cx="2209800" cy="523220"/>
          </a:xfrm>
          <a:prstGeom prst="rect">
            <a:avLst/>
          </a:prstGeom>
          <a:noFill/>
          <a:ln>
            <a:noFill/>
          </a:ln>
        </p:spPr>
        <p:txBody>
          <a:bodyPr wrap="square" rtlCol="0" anchor="ctr" anchorCtr="1">
            <a:spAutoFit/>
          </a:bodyPr>
          <a:lstStyle/>
          <a:p>
            <a:r>
              <a:rPr lang="en-US" sz="2800" dirty="0" smtClean="0">
                <a:solidFill>
                  <a:schemeClr val="bg1"/>
                </a:solidFill>
              </a:rPr>
              <a:t>Contents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a:bodyPr>
          <a:lstStyle/>
          <a:p>
            <a:r>
              <a:rPr lang="en-US" dirty="0" err="1" smtClean="0"/>
              <a:t>Vowpal</a:t>
            </a:r>
            <a:r>
              <a:rPr lang="en-US" dirty="0" smtClean="0"/>
              <a:t> </a:t>
            </a:r>
            <a:r>
              <a:rPr lang="en-US" dirty="0" err="1" smtClean="0"/>
              <a:t>Wabbit</a:t>
            </a:r>
            <a:r>
              <a:rPr lang="en-US" dirty="0" smtClean="0"/>
              <a:t> </a:t>
            </a:r>
            <a:r>
              <a:rPr lang="en-US" dirty="0" smtClean="0"/>
              <a:t>is a complex and quickly evolving project</a:t>
            </a:r>
          </a:p>
          <a:p>
            <a:r>
              <a:rPr lang="en-US" dirty="0" smtClean="0"/>
              <a:t>This presentation skims the surface and focuses on applications that may be of interest to data scientists / predictive modelers</a:t>
            </a:r>
          </a:p>
          <a:p>
            <a:r>
              <a:rPr lang="en-US" dirty="0" smtClean="0"/>
              <a:t>What happens “under the hood” is largely ignored but is likely of major interest to software engineers </a:t>
            </a:r>
          </a:p>
          <a:p>
            <a:pPr lvl="1"/>
            <a:r>
              <a:rPr lang="en-US" dirty="0" smtClean="0"/>
              <a:t>Amazing speed /efficiency</a:t>
            </a:r>
          </a:p>
          <a:p>
            <a:pPr lvl="1"/>
            <a:r>
              <a:rPr lang="en-US" dirty="0" smtClean="0"/>
              <a:t>How reductions are used to expand the core algorithm</a:t>
            </a:r>
          </a:p>
          <a:p>
            <a:pPr lvl="1"/>
            <a:r>
              <a:rPr lang="en-US" dirty="0" smtClean="0"/>
              <a:t>Etc.</a:t>
            </a:r>
          </a:p>
          <a:p>
            <a:endParaRPr lang="en-US" dirty="0"/>
          </a:p>
        </p:txBody>
      </p:sp>
      <p:sp>
        <p:nvSpPr>
          <p:cNvPr id="5" name="TextBox 4"/>
          <p:cNvSpPr txBox="1"/>
          <p:nvPr/>
        </p:nvSpPr>
        <p:spPr>
          <a:xfrm>
            <a:off x="150812" y="-147310"/>
            <a:ext cx="2209800" cy="523220"/>
          </a:xfrm>
          <a:prstGeom prst="rect">
            <a:avLst/>
          </a:prstGeom>
          <a:noFill/>
          <a:ln>
            <a:noFill/>
          </a:ln>
        </p:spPr>
        <p:txBody>
          <a:bodyPr wrap="square" rtlCol="0" anchor="ctr" anchorCtr="1">
            <a:spAutoFit/>
          </a:bodyPr>
          <a:lstStyle/>
          <a:p>
            <a:r>
              <a:rPr lang="en-US" sz="2800" dirty="0" smtClean="0">
                <a:solidFill>
                  <a:schemeClr val="bg1"/>
                </a:solidFill>
              </a:rPr>
              <a:t>Disclaimer</a:t>
            </a:r>
          </a:p>
        </p:txBody>
      </p:sp>
      <p:sp>
        <p:nvSpPr>
          <p:cNvPr id="4" name="Rectangle 3"/>
          <p:cNvSpPr/>
          <p:nvPr/>
        </p:nvSpPr>
        <p:spPr>
          <a:xfrm>
            <a:off x="2665412" y="4648200"/>
            <a:ext cx="6092825" cy="646331"/>
          </a:xfrm>
          <a:prstGeom prst="rect">
            <a:avLst/>
          </a:prstGeom>
        </p:spPr>
        <p:txBody>
          <a:bodyPr>
            <a:spAutoFit/>
          </a:bodyPr>
          <a:lstStyle/>
          <a:p>
            <a:r>
              <a:rPr lang="en-US" dirty="0" smtClean="0"/>
              <a:t>“It </a:t>
            </a:r>
            <a:r>
              <a:rPr lang="en-US" dirty="0"/>
              <a:t>has been used to learn a sparse </a:t>
            </a:r>
            <a:r>
              <a:rPr lang="en-US" b="1" dirty="0" err="1"/>
              <a:t>terafeature</a:t>
            </a:r>
            <a:r>
              <a:rPr lang="en-US" dirty="0"/>
              <a:t> (i.e. 10</a:t>
            </a:r>
            <a:r>
              <a:rPr lang="en-US" baseline="30000" dirty="0"/>
              <a:t>12</a:t>
            </a:r>
            <a:r>
              <a:rPr lang="en-US" dirty="0"/>
              <a:t> sparse features) dataset on 1000 nodes in one </a:t>
            </a:r>
            <a:r>
              <a:rPr lang="en-US" dirty="0" smtClean="0"/>
              <a:t>hour”</a:t>
            </a:r>
            <a:endParaRPr lang="en-US" dirty="0"/>
          </a:p>
        </p:txBody>
      </p:sp>
    </p:spTree>
    <p:extLst>
      <p:ext uri="{BB962C8B-B14F-4D97-AF65-F5344CB8AC3E}">
        <p14:creationId xmlns:p14="http://schemas.microsoft.com/office/powerpoint/2010/main" val="92763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2" y="533531"/>
            <a:ext cx="11277600" cy="5867400"/>
          </a:xfrm>
        </p:spPr>
        <p:txBody>
          <a:bodyPr>
            <a:normAutofit/>
          </a:bodyPr>
          <a:lstStyle/>
          <a:p>
            <a:r>
              <a:rPr lang="en-US" sz="1800" dirty="0" err="1" smtClean="0"/>
              <a:t>Vowpal</a:t>
            </a:r>
            <a:r>
              <a:rPr lang="en-US" sz="1800" dirty="0" smtClean="0"/>
              <a:t> </a:t>
            </a:r>
            <a:r>
              <a:rPr lang="en-US" sz="1800" dirty="0" err="1" smtClean="0"/>
              <a:t>Wabbit</a:t>
            </a:r>
            <a:r>
              <a:rPr lang="en-US" sz="1800" dirty="0" smtClean="0"/>
              <a:t> (aka “VW”, aka “</a:t>
            </a:r>
            <a:r>
              <a:rPr lang="en-US" sz="1800" dirty="0" err="1" smtClean="0"/>
              <a:t>vee</a:t>
            </a:r>
            <a:r>
              <a:rPr lang="en-US" sz="1800" dirty="0" smtClean="0"/>
              <a:t>-dub”) is an open source project, written in C++, originally began at Yahoo! and currently being developed at Microsoft</a:t>
            </a:r>
          </a:p>
          <a:p>
            <a:r>
              <a:rPr lang="en-US" sz="1800" dirty="0">
                <a:hlinkClick r:id="rId2"/>
              </a:rPr>
              <a:t>https://</a:t>
            </a:r>
            <a:r>
              <a:rPr lang="en-US" sz="1800" dirty="0" smtClean="0">
                <a:hlinkClick r:id="rId2"/>
              </a:rPr>
              <a:t>github.com/JohnLangford/vowpal_wabbit</a:t>
            </a:r>
            <a:r>
              <a:rPr lang="en-US" sz="1800" dirty="0" smtClean="0"/>
              <a:t> </a:t>
            </a:r>
          </a:p>
          <a:p>
            <a:pPr lvl="1"/>
            <a:r>
              <a:rPr lang="en-US" sz="1400" dirty="0" smtClean="0"/>
              <a:t>Linux / OS-X : make command</a:t>
            </a:r>
          </a:p>
          <a:p>
            <a:pPr lvl="1"/>
            <a:r>
              <a:rPr lang="en-US" sz="1400" dirty="0" smtClean="0"/>
              <a:t>Windows : Use virtual machine or follow instructions</a:t>
            </a:r>
            <a:r>
              <a:rPr lang="en-US" sz="1400" dirty="0"/>
              <a:t>: </a:t>
            </a:r>
            <a:r>
              <a:rPr lang="en-US" sz="1400" dirty="0">
                <a:hlinkClick r:id="rId3"/>
              </a:rPr>
              <a:t>https://</a:t>
            </a:r>
            <a:r>
              <a:rPr lang="en-US" sz="1400" dirty="0" smtClean="0">
                <a:hlinkClick r:id="rId3"/>
              </a:rPr>
              <a:t>github.com/JohnLangford/vowpal_wabbit/blob/master/README.windows.txt</a:t>
            </a:r>
            <a:endParaRPr lang="en-US" sz="1400" dirty="0" smtClean="0"/>
          </a:p>
          <a:p>
            <a:r>
              <a:rPr lang="en-US" sz="1800" dirty="0" smtClean="0"/>
              <a:t>Brainchild of John </a:t>
            </a:r>
            <a:r>
              <a:rPr lang="en-US" sz="1800" dirty="0" err="1" smtClean="0"/>
              <a:t>Langsford</a:t>
            </a:r>
            <a:endParaRPr lang="en-US" sz="1800" dirty="0" smtClean="0"/>
          </a:p>
          <a:p>
            <a:r>
              <a:rPr lang="en-US" sz="1800" dirty="0" smtClean="0"/>
              <a:t>The name? </a:t>
            </a:r>
          </a:p>
          <a:p>
            <a:pPr marL="320040" lvl="1" indent="0">
              <a:buNone/>
            </a:pPr>
            <a:endParaRPr lang="en-US" dirty="0" smtClean="0"/>
          </a:p>
          <a:p>
            <a:endParaRPr lang="en-US" dirty="0"/>
          </a:p>
        </p:txBody>
      </p:sp>
      <p:sp>
        <p:nvSpPr>
          <p:cNvPr id="5" name="TextBox 4"/>
          <p:cNvSpPr txBox="1"/>
          <p:nvPr/>
        </p:nvSpPr>
        <p:spPr>
          <a:xfrm>
            <a:off x="150812" y="-147310"/>
            <a:ext cx="2209800" cy="523220"/>
          </a:xfrm>
          <a:prstGeom prst="rect">
            <a:avLst/>
          </a:prstGeom>
          <a:noFill/>
          <a:ln>
            <a:noFill/>
          </a:ln>
        </p:spPr>
        <p:txBody>
          <a:bodyPr wrap="square" rtlCol="0" anchor="ctr" anchorCtr="1">
            <a:spAutoFit/>
          </a:bodyPr>
          <a:lstStyle/>
          <a:p>
            <a:r>
              <a:rPr lang="en-US" sz="2800" dirty="0" smtClean="0">
                <a:solidFill>
                  <a:schemeClr val="bg1"/>
                </a:solidFill>
              </a:rPr>
              <a:t>What is VW?</a:t>
            </a:r>
          </a:p>
        </p:txBody>
      </p:sp>
      <p:pic>
        <p:nvPicPr>
          <p:cNvPr id="2" name="Picture 1"/>
          <p:cNvPicPr>
            <a:picLocks noChangeAspect="1"/>
          </p:cNvPicPr>
          <p:nvPr/>
        </p:nvPicPr>
        <p:blipFill>
          <a:blip r:embed="rId4"/>
          <a:stretch>
            <a:fillRect/>
          </a:stretch>
        </p:blipFill>
        <p:spPr>
          <a:xfrm>
            <a:off x="4418012" y="3200400"/>
            <a:ext cx="1809750" cy="2703916"/>
          </a:xfrm>
          <a:prstGeom prst="rect">
            <a:avLst/>
          </a:prstGeom>
        </p:spPr>
      </p:pic>
      <p:sp>
        <p:nvSpPr>
          <p:cNvPr id="4" name="TextBox 3"/>
          <p:cNvSpPr txBox="1"/>
          <p:nvPr/>
        </p:nvSpPr>
        <p:spPr>
          <a:xfrm>
            <a:off x="6546850" y="4292962"/>
            <a:ext cx="838200" cy="335756"/>
          </a:xfrm>
          <a:prstGeom prst="rect">
            <a:avLst/>
          </a:prstGeom>
          <a:noFill/>
          <a:ln>
            <a:solidFill>
              <a:schemeClr val="accent1">
                <a:lumMod val="20000"/>
                <a:lumOff val="80000"/>
              </a:schemeClr>
            </a:solidFill>
          </a:ln>
        </p:spPr>
        <p:txBody>
          <a:bodyPr wrap="square" rtlCol="0" anchor="ctr" anchorCtr="1">
            <a:spAutoFit/>
          </a:bodyPr>
          <a:lstStyle/>
          <a:p>
            <a:r>
              <a:rPr lang="en-US" dirty="0" smtClean="0"/>
              <a:t>+</a:t>
            </a:r>
          </a:p>
        </p:txBody>
      </p:sp>
      <p:pic>
        <p:nvPicPr>
          <p:cNvPr id="8198" name="Picture 6" descr="http://media2.s-nbcnews.com/i/streams/2013/August/130807/6C8544572-130807-rabbit-tail-hmed-1050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8251" y="3534312"/>
            <a:ext cx="3320761" cy="222238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vignette3.wikia.nocookie.net/warner-bros-characters/images/9/90/Elmer-fudd.jpg/revision/latest?cb=201305291754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324" y="3360619"/>
            <a:ext cx="3182215" cy="2387810"/>
          </a:xfrm>
          <a:prstGeom prst="rect">
            <a:avLst/>
          </a:prstGeom>
          <a:noFill/>
          <a:extLst>
            <a:ext uri="{909E8E84-426E-40DD-AFC4-6F175D3DCCD1}">
              <a14:hiddenFill xmlns:a14="http://schemas.microsoft.com/office/drawing/2010/main">
                <a:solidFill>
                  <a:srgbClr val="FFFFFF"/>
                </a:solidFill>
              </a14:hiddenFill>
            </a:ext>
          </a:extLst>
        </p:spPr>
      </p:pic>
      <p:sp>
        <p:nvSpPr>
          <p:cNvPr id="7" name="Left Brace 6"/>
          <p:cNvSpPr/>
          <p:nvPr/>
        </p:nvSpPr>
        <p:spPr>
          <a:xfrm>
            <a:off x="3046413" y="3525844"/>
            <a:ext cx="914400" cy="205302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706143" y="2541326"/>
            <a:ext cx="1233488" cy="587574"/>
          </a:xfrm>
          <a:prstGeom prst="rect">
            <a:avLst/>
          </a:prstGeom>
          <a:noFill/>
          <a:ln>
            <a:solidFill>
              <a:schemeClr val="accent1">
                <a:lumMod val="20000"/>
                <a:lumOff val="80000"/>
              </a:schemeClr>
            </a:solidFill>
          </a:ln>
        </p:spPr>
        <p:txBody>
          <a:bodyPr wrap="square" rtlCol="0" anchor="ctr" anchorCtr="1">
            <a:spAutoFit/>
          </a:bodyPr>
          <a:lstStyle/>
          <a:p>
            <a:r>
              <a:rPr lang="en-US" dirty="0" err="1" smtClean="0"/>
              <a:t>Vorpal</a:t>
            </a:r>
            <a:r>
              <a:rPr lang="en-US" dirty="0" smtClean="0"/>
              <a:t> (sword)</a:t>
            </a:r>
          </a:p>
        </p:txBody>
      </p:sp>
      <p:sp>
        <p:nvSpPr>
          <p:cNvPr id="13" name="TextBox 12"/>
          <p:cNvSpPr txBox="1"/>
          <p:nvPr/>
        </p:nvSpPr>
        <p:spPr>
          <a:xfrm>
            <a:off x="8751887" y="2656333"/>
            <a:ext cx="1233488" cy="335756"/>
          </a:xfrm>
          <a:prstGeom prst="rect">
            <a:avLst/>
          </a:prstGeom>
          <a:noFill/>
          <a:ln>
            <a:solidFill>
              <a:schemeClr val="accent1">
                <a:lumMod val="20000"/>
                <a:lumOff val="80000"/>
              </a:schemeClr>
            </a:solidFill>
          </a:ln>
        </p:spPr>
        <p:txBody>
          <a:bodyPr wrap="square" rtlCol="0" anchor="ctr" anchorCtr="1">
            <a:spAutoFit/>
          </a:bodyPr>
          <a:lstStyle/>
          <a:p>
            <a:r>
              <a:rPr lang="en-US" dirty="0" smtClean="0"/>
              <a:t>Rabbit</a:t>
            </a:r>
          </a:p>
        </p:txBody>
      </p:sp>
      <p:sp>
        <p:nvSpPr>
          <p:cNvPr id="14" name="TextBox 13"/>
          <p:cNvSpPr txBox="1"/>
          <p:nvPr/>
        </p:nvSpPr>
        <p:spPr>
          <a:xfrm>
            <a:off x="8880473" y="6136675"/>
            <a:ext cx="1233488" cy="335756"/>
          </a:xfrm>
          <a:prstGeom prst="rect">
            <a:avLst/>
          </a:prstGeom>
          <a:noFill/>
          <a:ln>
            <a:solidFill>
              <a:schemeClr val="accent1">
                <a:lumMod val="20000"/>
                <a:lumOff val="80000"/>
              </a:schemeClr>
            </a:solidFill>
          </a:ln>
        </p:spPr>
        <p:txBody>
          <a:bodyPr wrap="square" rtlCol="0" anchor="ctr" anchorCtr="1">
            <a:spAutoFit/>
          </a:bodyPr>
          <a:lstStyle/>
          <a:p>
            <a:r>
              <a:rPr lang="en-US" dirty="0" smtClean="0"/>
              <a:t>Fast</a:t>
            </a:r>
          </a:p>
        </p:txBody>
      </p:sp>
      <p:sp>
        <p:nvSpPr>
          <p:cNvPr id="15" name="TextBox 14"/>
          <p:cNvSpPr txBox="1"/>
          <p:nvPr/>
        </p:nvSpPr>
        <p:spPr>
          <a:xfrm>
            <a:off x="4706143" y="6167311"/>
            <a:ext cx="1233488" cy="335756"/>
          </a:xfrm>
          <a:prstGeom prst="rect">
            <a:avLst/>
          </a:prstGeom>
          <a:noFill/>
          <a:ln>
            <a:solidFill>
              <a:schemeClr val="accent1">
                <a:lumMod val="20000"/>
                <a:lumOff val="80000"/>
              </a:schemeClr>
            </a:solidFill>
          </a:ln>
        </p:spPr>
        <p:txBody>
          <a:bodyPr wrap="square" rtlCol="0" anchor="ctr" anchorCtr="1">
            <a:spAutoFit/>
          </a:bodyPr>
          <a:lstStyle/>
          <a:p>
            <a:r>
              <a:rPr lang="en-US" dirty="0" smtClean="0"/>
              <a:t>Powerful</a:t>
            </a:r>
          </a:p>
        </p:txBody>
      </p:sp>
    </p:spTree>
    <p:extLst>
      <p:ext uri="{BB962C8B-B14F-4D97-AF65-F5344CB8AC3E}">
        <p14:creationId xmlns:p14="http://schemas.microsoft.com/office/powerpoint/2010/main" val="408623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6705600" cy="5867400"/>
          </a:xfrm>
        </p:spPr>
        <p:txBody>
          <a:bodyPr>
            <a:normAutofit/>
          </a:bodyPr>
          <a:lstStyle/>
          <a:p>
            <a:r>
              <a:rPr lang="en-US" dirty="0" smtClean="0"/>
              <a:t>VW’s core algorithm produces a linear model:</a:t>
            </a:r>
          </a:p>
          <a:p>
            <a:pPr lvl="1"/>
            <a:endParaRPr lang="en-US" dirty="0" smtClean="0"/>
          </a:p>
          <a:p>
            <a:pPr lvl="1"/>
            <a:endParaRPr lang="en-US" dirty="0"/>
          </a:p>
          <a:p>
            <a:pPr lvl="1"/>
            <a:endParaRPr lang="en-US" dirty="0" smtClean="0"/>
          </a:p>
          <a:p>
            <a:pPr lvl="1"/>
            <a:r>
              <a:rPr lang="en-US" dirty="0" smtClean="0"/>
              <a:t>But </a:t>
            </a:r>
            <a:r>
              <a:rPr lang="en-US" dirty="0" smtClean="0"/>
              <a:t>there are many variants and reductions as we shall see…</a:t>
            </a:r>
            <a:endParaRPr lang="en-US" dirty="0"/>
          </a:p>
          <a:p>
            <a:r>
              <a:rPr lang="en-US" dirty="0" smtClean="0"/>
              <a:t>The optimization problem </a:t>
            </a:r>
            <a:r>
              <a:rPr lang="en-US" dirty="0" smtClean="0"/>
              <a:t>it solves is </a:t>
            </a:r>
            <a:r>
              <a:rPr lang="en-US" dirty="0" smtClean="0"/>
              <a:t>to find the weights w that minimize the </a:t>
            </a:r>
            <a:r>
              <a:rPr lang="en-US" dirty="0" smtClean="0"/>
              <a:t>penalized loss </a:t>
            </a:r>
            <a:r>
              <a:rPr lang="en-US" dirty="0" smtClean="0"/>
              <a:t>function L</a:t>
            </a:r>
          </a:p>
          <a:p>
            <a:pPr marL="0" indent="0">
              <a:buNone/>
            </a:pPr>
            <a:endParaRPr lang="en-US" dirty="0" smtClean="0"/>
          </a:p>
          <a:p>
            <a:endParaRPr lang="en-US" dirty="0" smtClean="0"/>
          </a:p>
          <a:p>
            <a:endParaRPr lang="en-US" dirty="0"/>
          </a:p>
        </p:txBody>
      </p:sp>
      <p:sp>
        <p:nvSpPr>
          <p:cNvPr id="5" name="TextBox 4"/>
          <p:cNvSpPr txBox="1"/>
          <p:nvPr/>
        </p:nvSpPr>
        <p:spPr>
          <a:xfrm>
            <a:off x="-77788" y="-147310"/>
            <a:ext cx="3810000" cy="523220"/>
          </a:xfrm>
          <a:prstGeom prst="rect">
            <a:avLst/>
          </a:prstGeom>
          <a:noFill/>
          <a:ln>
            <a:noFill/>
          </a:ln>
        </p:spPr>
        <p:txBody>
          <a:bodyPr wrap="square" rtlCol="0" anchor="ctr" anchorCtr="1">
            <a:spAutoFit/>
          </a:bodyPr>
          <a:lstStyle/>
          <a:p>
            <a:r>
              <a:rPr lang="en-US" sz="2800" dirty="0" smtClean="0">
                <a:solidFill>
                  <a:schemeClr val="bg1"/>
                </a:solidFill>
              </a:rPr>
              <a:t>VW fits a Linear Model…</a:t>
            </a:r>
            <a:endParaRPr lang="en-US" sz="2800" dirty="0" smtClean="0">
              <a:solidFill>
                <a:schemeClr val="bg1"/>
              </a:solidFill>
            </a:endParaRPr>
          </a:p>
        </p:txBody>
      </p:sp>
      <mc:AlternateContent xmlns:mc="http://schemas.openxmlformats.org/markup-compatibility/2006" xmlns:a14="http://schemas.microsoft.com/office/drawing/2010/main">
        <mc:Choice Requires="a14">
          <p:sp>
            <p:nvSpPr>
              <p:cNvPr id="2" name="Rectangle 1"/>
              <p:cNvSpPr/>
              <p:nvPr/>
            </p:nvSpPr>
            <p:spPr>
              <a:xfrm>
                <a:off x="1455510" y="1143000"/>
                <a:ext cx="3886200"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0">
                              <a:latin typeface="Cambria Math" panose="02040503050406030204" pitchFamily="18" charset="0"/>
                            </a:rPr>
                            <m:t>0</m:t>
                          </m:r>
                        </m:sub>
                      </m:sSub>
                      <m:r>
                        <a:rPr lang="en-US" i="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455510" y="1143000"/>
                <a:ext cx="3886200" cy="848566"/>
              </a:xfrm>
              <a:prstGeom prst="rect">
                <a:avLst/>
              </a:prstGeom>
              <a:blipFill rotWithShape="0">
                <a:blip r:embed="rId2"/>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228012" y="2004431"/>
            <a:ext cx="3581400" cy="4361705"/>
          </a:xfrm>
          <a:prstGeom prst="rect">
            <a:avLst/>
          </a:prstGeom>
          <a:ln>
            <a:noFill/>
          </a:ln>
          <a:effectLst>
            <a:outerShdw blurRad="190500" algn="tl" rotWithShape="0">
              <a:srgbClr val="000000">
                <a:alpha val="70000"/>
              </a:srgbClr>
            </a:outerShdw>
          </a:effectLst>
        </p:spPr>
      </p:pic>
      <p:sp>
        <p:nvSpPr>
          <p:cNvPr id="8" name="TextBox 7"/>
          <p:cNvSpPr txBox="1"/>
          <p:nvPr/>
        </p:nvSpPr>
        <p:spPr>
          <a:xfrm>
            <a:off x="1455510" y="5699461"/>
            <a:ext cx="2743200" cy="461665"/>
          </a:xfrm>
          <a:prstGeom prst="rect">
            <a:avLst/>
          </a:prstGeom>
          <a:noFill/>
          <a:ln>
            <a:solidFill>
              <a:schemeClr val="accent1">
                <a:lumMod val="20000"/>
                <a:lumOff val="80000"/>
              </a:schemeClr>
            </a:solidFill>
          </a:ln>
        </p:spPr>
        <p:txBody>
          <a:bodyPr wrap="square" rtlCol="0" anchor="ctr" anchorCtr="1">
            <a:spAutoFit/>
          </a:bodyPr>
          <a:lstStyle/>
          <a:p>
            <a:r>
              <a:rPr lang="en-US" sz="1200" dirty="0" smtClean="0"/>
              <a:t>Constrains how large the weights</a:t>
            </a:r>
          </a:p>
          <a:p>
            <a:r>
              <a:rPr lang="en-US" sz="1200" dirty="0" smtClean="0"/>
              <a:t> can be (to generalize better)</a:t>
            </a:r>
          </a:p>
        </p:txBody>
      </p:sp>
      <p:sp>
        <p:nvSpPr>
          <p:cNvPr id="11" name="Right Brace 10"/>
          <p:cNvSpPr/>
          <p:nvPr/>
        </p:nvSpPr>
        <p:spPr>
          <a:xfrm rot="5400000">
            <a:off x="2769491" y="4169086"/>
            <a:ext cx="668144" cy="1943103"/>
          </a:xfrm>
          <a:prstGeom prst="rightBrace">
            <a:avLst>
              <a:gd name="adj1" fmla="val 8333"/>
              <a:gd name="adj2" fmla="val 5075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8151812" y="678805"/>
            <a:ext cx="3810000" cy="1200329"/>
          </a:xfrm>
          <a:prstGeom prst="rect">
            <a:avLst/>
          </a:prstGeom>
          <a:noFill/>
          <a:ln>
            <a:solidFill>
              <a:schemeClr val="accent1">
                <a:lumMod val="20000"/>
                <a:lumOff val="80000"/>
              </a:schemeClr>
            </a:solidFill>
          </a:ln>
        </p:spPr>
        <p:txBody>
          <a:bodyPr wrap="square" rtlCol="0" anchor="ctr" anchorCtr="1">
            <a:spAutoFit/>
          </a:bodyPr>
          <a:lstStyle/>
          <a:p>
            <a:r>
              <a:rPr lang="en-US" dirty="0"/>
              <a:t>Various loss functions are available, allowing linear regression, logistic regression, quantile regression, SVM…</a:t>
            </a:r>
          </a:p>
          <a:p>
            <a:endParaRPr lang="en-US" dirty="0" smtClean="0"/>
          </a:p>
        </p:txBody>
      </p:sp>
      <p:sp>
        <p:nvSpPr>
          <p:cNvPr id="13" name="Right Brace 12"/>
          <p:cNvSpPr/>
          <p:nvPr/>
        </p:nvSpPr>
        <p:spPr>
          <a:xfrm rot="5400000">
            <a:off x="4836302" y="4483219"/>
            <a:ext cx="668144" cy="1461264"/>
          </a:xfrm>
          <a:prstGeom prst="rightBrace">
            <a:avLst>
              <a:gd name="adj1" fmla="val 8333"/>
              <a:gd name="adj2" fmla="val 5075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252148" y="5699462"/>
            <a:ext cx="1921043" cy="461665"/>
          </a:xfrm>
          <a:prstGeom prst="rect">
            <a:avLst/>
          </a:prstGeom>
          <a:noFill/>
          <a:ln>
            <a:solidFill>
              <a:schemeClr val="accent1">
                <a:lumMod val="20000"/>
                <a:lumOff val="80000"/>
              </a:schemeClr>
            </a:solidFill>
          </a:ln>
        </p:spPr>
        <p:txBody>
          <a:bodyPr wrap="square" rtlCol="0" anchor="ctr" anchorCtr="1">
            <a:spAutoFit/>
          </a:bodyPr>
          <a:lstStyle/>
          <a:p>
            <a:r>
              <a:rPr lang="en-US" sz="1200" dirty="0" smtClean="0"/>
              <a:t>Minimizes the error of the prediction</a:t>
            </a:r>
          </a:p>
        </p:txBody>
      </p:sp>
      <p:pic>
        <p:nvPicPr>
          <p:cNvPr id="18" name="Picture 17"/>
          <p:cNvPicPr>
            <a:picLocks noChangeAspect="1"/>
          </p:cNvPicPr>
          <p:nvPr/>
        </p:nvPicPr>
        <p:blipFill>
          <a:blip r:embed="rId4"/>
          <a:stretch>
            <a:fillRect/>
          </a:stretch>
        </p:blipFill>
        <p:spPr>
          <a:xfrm>
            <a:off x="1455510" y="4114800"/>
            <a:ext cx="4391025" cy="828675"/>
          </a:xfrm>
          <a:prstGeom prst="rect">
            <a:avLst/>
          </a:prstGeom>
        </p:spPr>
      </p:pic>
      <p:cxnSp>
        <p:nvCxnSpPr>
          <p:cNvPr id="21" name="Straight Arrow Connector 20"/>
          <p:cNvCxnSpPr/>
          <p:nvPr/>
        </p:nvCxnSpPr>
        <p:spPr>
          <a:xfrm flipV="1">
            <a:off x="5918086" y="1772045"/>
            <a:ext cx="2152877" cy="2667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58437" y="4114800"/>
            <a:ext cx="1423874" cy="691765"/>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93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353800" cy="5943600"/>
          </a:xfrm>
        </p:spPr>
        <p:txBody>
          <a:bodyPr>
            <a:normAutofit/>
          </a:bodyPr>
          <a:lstStyle/>
          <a:p>
            <a:r>
              <a:rPr lang="en-US" dirty="0" smtClean="0"/>
              <a:t>There is no practical limit to the size of the dataset VW can </a:t>
            </a:r>
            <a:r>
              <a:rPr lang="en-US" dirty="0" smtClean="0"/>
              <a:t>process </a:t>
            </a:r>
            <a:endParaRPr lang="en-US" dirty="0" smtClean="0"/>
          </a:p>
          <a:p>
            <a:r>
              <a:rPr lang="en-US" dirty="0" smtClean="0"/>
              <a:t>It uses </a:t>
            </a:r>
            <a:r>
              <a:rPr lang="en-US" b="1" dirty="0" smtClean="0"/>
              <a:t>online learning </a:t>
            </a:r>
            <a:r>
              <a:rPr lang="en-US" dirty="0" smtClean="0"/>
              <a:t>– one or a small number (called a ‘mini-batch’) of records are read from disk, processed (a model is trained, e.g. gradient descent) and  removed from </a:t>
            </a:r>
            <a:r>
              <a:rPr lang="en-US" dirty="0" smtClean="0"/>
              <a:t>memory</a:t>
            </a:r>
            <a:endParaRPr lang="en-US" dirty="0" smtClean="0"/>
          </a:p>
          <a:p>
            <a:pPr lvl="1"/>
            <a:r>
              <a:rPr lang="en-US" dirty="0" smtClean="0"/>
              <a:t>Only a small number of records are ever held in memory at a time</a:t>
            </a:r>
          </a:p>
          <a:p>
            <a:pPr lvl="1"/>
            <a:r>
              <a:rPr lang="en-US" dirty="0"/>
              <a:t>T</a:t>
            </a:r>
            <a:r>
              <a:rPr lang="en-US" dirty="0" smtClean="0"/>
              <a:t>he model parameters are updated as data is streaming in </a:t>
            </a:r>
            <a:r>
              <a:rPr lang="en-US" dirty="0" smtClean="0"/>
              <a:t>(adapts to changes…)</a:t>
            </a:r>
            <a:endParaRPr lang="en-US" dirty="0" smtClean="0"/>
          </a:p>
          <a:p>
            <a:pPr lvl="1"/>
            <a:endParaRPr lang="en-US" dirty="0"/>
          </a:p>
          <a:p>
            <a:pPr lvl="1"/>
            <a:endParaRPr lang="en-US" dirty="0" smtClean="0"/>
          </a:p>
          <a:p>
            <a:pPr lvl="1"/>
            <a:endParaRPr lang="en-US" dirty="0"/>
          </a:p>
          <a:p>
            <a:pPr marL="320040" lvl="1" indent="0">
              <a:buNone/>
            </a:pPr>
            <a:endParaRPr lang="en-US" dirty="0" smtClean="0"/>
          </a:p>
          <a:p>
            <a:pPr lvl="1"/>
            <a:endParaRPr lang="en-US" dirty="0" smtClean="0"/>
          </a:p>
          <a:p>
            <a:endParaRPr lang="en-US" dirty="0" smtClean="0"/>
          </a:p>
          <a:p>
            <a:endParaRPr lang="en-US" dirty="0"/>
          </a:p>
        </p:txBody>
      </p:sp>
      <p:sp>
        <p:nvSpPr>
          <p:cNvPr id="5" name="TextBox 4"/>
          <p:cNvSpPr txBox="1"/>
          <p:nvPr/>
        </p:nvSpPr>
        <p:spPr>
          <a:xfrm>
            <a:off x="150812" y="-147310"/>
            <a:ext cx="3048000" cy="523220"/>
          </a:xfrm>
          <a:prstGeom prst="rect">
            <a:avLst/>
          </a:prstGeom>
          <a:noFill/>
          <a:ln>
            <a:noFill/>
          </a:ln>
        </p:spPr>
        <p:txBody>
          <a:bodyPr wrap="square" rtlCol="0" anchor="ctr" anchorCtr="1">
            <a:spAutoFit/>
          </a:bodyPr>
          <a:lstStyle/>
          <a:p>
            <a:r>
              <a:rPr lang="en-US" sz="2800" dirty="0" smtClean="0">
                <a:solidFill>
                  <a:schemeClr val="bg1"/>
                </a:solidFill>
              </a:rPr>
              <a:t>Online Learning</a:t>
            </a:r>
          </a:p>
        </p:txBody>
      </p:sp>
      <p:graphicFrame>
        <p:nvGraphicFramePr>
          <p:cNvPr id="2" name="Diagram 1"/>
          <p:cNvGraphicFramePr/>
          <p:nvPr>
            <p:extLst>
              <p:ext uri="{D42A27DB-BD31-4B8C-83A1-F6EECF244321}">
                <p14:modId xmlns:p14="http://schemas.microsoft.com/office/powerpoint/2010/main" val="1672966172"/>
              </p:ext>
            </p:extLst>
          </p:nvPr>
        </p:nvGraphicFramePr>
        <p:xfrm>
          <a:off x="1522412" y="4407932"/>
          <a:ext cx="8382000" cy="2216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rved Up Arrow 9"/>
          <p:cNvSpPr/>
          <p:nvPr/>
        </p:nvSpPr>
        <p:spPr>
          <a:xfrm rot="10441474">
            <a:off x="3211905" y="3506743"/>
            <a:ext cx="4705922" cy="11550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4875212" y="3490356"/>
            <a:ext cx="1752600" cy="369332"/>
          </a:xfrm>
          <a:prstGeom prst="rect">
            <a:avLst/>
          </a:prstGeom>
          <a:noFill/>
          <a:ln>
            <a:noFill/>
          </a:ln>
        </p:spPr>
        <p:txBody>
          <a:bodyPr wrap="square" rtlCol="0" anchor="ctr" anchorCtr="1">
            <a:spAutoFit/>
          </a:bodyPr>
          <a:lstStyle/>
          <a:p>
            <a:r>
              <a:rPr lang="en-US" dirty="0" smtClean="0"/>
              <a:t>Repeat</a:t>
            </a:r>
          </a:p>
        </p:txBody>
      </p:sp>
    </p:spTree>
    <p:extLst>
      <p:ext uri="{BB962C8B-B14F-4D97-AF65-F5344CB8AC3E}">
        <p14:creationId xmlns:p14="http://schemas.microsoft.com/office/powerpoint/2010/main" val="21760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399"/>
            <a:ext cx="7297342" cy="3416801"/>
          </a:xfrm>
        </p:spPr>
        <p:txBody>
          <a:bodyPr>
            <a:normAutofit/>
          </a:bodyPr>
          <a:lstStyle/>
          <a:p>
            <a:r>
              <a:rPr lang="en-US" dirty="0" smtClean="0"/>
              <a:t>The size of the model is constrained via the “hashing trick”</a:t>
            </a:r>
          </a:p>
          <a:p>
            <a:pPr lvl="1"/>
            <a:r>
              <a:rPr lang="en-US" dirty="0" smtClean="0"/>
              <a:t>Acts to limit the amount of memory required for the </a:t>
            </a:r>
            <a:r>
              <a:rPr lang="en-US" dirty="0" smtClean="0"/>
              <a:t>model (there is a pre-set number of hash bins)</a:t>
            </a:r>
            <a:endParaRPr lang="en-US" dirty="0" smtClean="0"/>
          </a:p>
          <a:p>
            <a:pPr lvl="1"/>
            <a:r>
              <a:rPr lang="en-US" dirty="0" smtClean="0"/>
              <a:t>Acts as a form of regularization / dimensionality reduction due to </a:t>
            </a:r>
            <a:r>
              <a:rPr lang="en-US" dirty="0" smtClean="0"/>
              <a:t>(random) collisions in the hash</a:t>
            </a:r>
            <a:endParaRPr lang="en-US" dirty="0" smtClean="0"/>
          </a:p>
          <a:p>
            <a:pPr marL="320040" lvl="1" indent="0">
              <a:buNone/>
            </a:pPr>
            <a:endParaRPr lang="en-US" dirty="0" smtClean="0"/>
          </a:p>
          <a:p>
            <a:endParaRPr lang="en-US" dirty="0" smtClean="0"/>
          </a:p>
          <a:p>
            <a:pPr marL="0" indent="0">
              <a:buNone/>
            </a:pPr>
            <a:endParaRPr lang="en-US" dirty="0" smtClean="0"/>
          </a:p>
          <a:p>
            <a:endParaRPr lang="en-US" dirty="0" smtClean="0"/>
          </a:p>
          <a:p>
            <a:endParaRPr lang="en-US" dirty="0"/>
          </a:p>
        </p:txBody>
      </p:sp>
      <p:sp>
        <p:nvSpPr>
          <p:cNvPr id="5" name="TextBox 4"/>
          <p:cNvSpPr txBox="1"/>
          <p:nvPr/>
        </p:nvSpPr>
        <p:spPr>
          <a:xfrm>
            <a:off x="150812" y="-147310"/>
            <a:ext cx="1752600" cy="523220"/>
          </a:xfrm>
          <a:prstGeom prst="rect">
            <a:avLst/>
          </a:prstGeom>
          <a:noFill/>
          <a:ln>
            <a:noFill/>
          </a:ln>
        </p:spPr>
        <p:txBody>
          <a:bodyPr wrap="square" rtlCol="0" anchor="ctr" anchorCtr="1">
            <a:spAutoFit/>
          </a:bodyPr>
          <a:lstStyle/>
          <a:p>
            <a:r>
              <a:rPr lang="en-US" sz="2800" dirty="0" smtClean="0">
                <a:solidFill>
                  <a:schemeClr val="bg1"/>
                </a:solidFill>
              </a:rPr>
              <a:t>Hashing</a:t>
            </a:r>
          </a:p>
        </p:txBody>
      </p:sp>
      <p:pic>
        <p:nvPicPr>
          <p:cNvPr id="7" name="Picture 6"/>
          <p:cNvPicPr>
            <a:picLocks noChangeAspect="1"/>
          </p:cNvPicPr>
          <p:nvPr/>
        </p:nvPicPr>
        <p:blipFill>
          <a:blip r:embed="rId2"/>
          <a:stretch>
            <a:fillRect/>
          </a:stretch>
        </p:blipFill>
        <p:spPr>
          <a:xfrm>
            <a:off x="6239895" y="3051493"/>
            <a:ext cx="5323059" cy="3161724"/>
          </a:xfrm>
          <a:prstGeom prst="rect">
            <a:avLst/>
          </a:prstGeom>
          <a:ln>
            <a:solidFill>
              <a:schemeClr val="tx1"/>
            </a:solidFill>
          </a:ln>
        </p:spPr>
      </p:pic>
      <p:sp>
        <p:nvSpPr>
          <p:cNvPr id="8" name="TextBox 7"/>
          <p:cNvSpPr txBox="1"/>
          <p:nvPr/>
        </p:nvSpPr>
        <p:spPr>
          <a:xfrm>
            <a:off x="764553" y="3356965"/>
            <a:ext cx="4601083" cy="2585323"/>
          </a:xfrm>
          <a:prstGeom prst="rect">
            <a:avLst/>
          </a:prstGeom>
          <a:noFill/>
          <a:ln>
            <a:solidFill>
              <a:schemeClr val="tx1"/>
            </a:solidFill>
          </a:ln>
        </p:spPr>
        <p:txBody>
          <a:bodyPr wrap="square" rtlCol="0" anchor="ctr" anchorCtr="1">
            <a:spAutoFit/>
          </a:bodyPr>
          <a:lstStyle/>
          <a:p>
            <a:pPr marL="0" lvl="1"/>
            <a:r>
              <a:rPr lang="en-US" dirty="0" smtClean="0"/>
              <a:t>Categorical features </a:t>
            </a:r>
            <a:r>
              <a:rPr lang="en-US" dirty="0"/>
              <a:t>are sent through a hashing function (</a:t>
            </a:r>
            <a:r>
              <a:rPr lang="en-US" dirty="0" smtClean="0"/>
              <a:t>murmurhash3</a:t>
            </a:r>
            <a:r>
              <a:rPr lang="en-US" dirty="0"/>
              <a:t>) and the resulting integer is </a:t>
            </a:r>
            <a:r>
              <a:rPr lang="en-US" dirty="0" err="1"/>
              <a:t>AND’d</a:t>
            </a:r>
            <a:r>
              <a:rPr lang="en-US" dirty="0"/>
              <a:t> with a binary version of  a pre-set integer. This works just like a mod function, which is </a:t>
            </a:r>
            <a:r>
              <a:rPr lang="en-US" dirty="0" smtClean="0"/>
              <a:t>demonstrated.</a:t>
            </a:r>
          </a:p>
          <a:p>
            <a:pPr marL="0" lvl="1"/>
            <a:endParaRPr lang="en-US" dirty="0"/>
          </a:p>
          <a:p>
            <a:pPr marL="285750" lvl="1" indent="-285750">
              <a:buFont typeface="Arial" panose="020B0604020202020204" pitchFamily="34" charset="0"/>
              <a:buChar char="•"/>
            </a:pPr>
            <a:r>
              <a:rPr lang="en-US" dirty="0" smtClean="0"/>
              <a:t>String features are hashed by default</a:t>
            </a:r>
          </a:p>
          <a:p>
            <a:pPr marL="285750" lvl="1" indent="-285750">
              <a:buFont typeface="Arial" panose="020B0604020202020204" pitchFamily="34" charset="0"/>
              <a:buChar char="•"/>
            </a:pPr>
            <a:r>
              <a:rPr lang="en-US" dirty="0" smtClean="0"/>
              <a:t>Numeric features are not (this can be overridden)</a:t>
            </a:r>
          </a:p>
        </p:txBody>
      </p:sp>
      <p:sp>
        <p:nvSpPr>
          <p:cNvPr id="9" name="TextBox 8"/>
          <p:cNvSpPr txBox="1"/>
          <p:nvPr/>
        </p:nvSpPr>
        <p:spPr>
          <a:xfrm>
            <a:off x="9344804" y="1203383"/>
            <a:ext cx="2362200" cy="1754326"/>
          </a:xfrm>
          <a:prstGeom prst="rect">
            <a:avLst/>
          </a:prstGeom>
          <a:noFill/>
          <a:ln>
            <a:solidFill>
              <a:schemeClr val="accent1">
                <a:lumMod val="20000"/>
                <a:lumOff val="80000"/>
              </a:schemeClr>
            </a:solidFill>
          </a:ln>
        </p:spPr>
        <p:txBody>
          <a:bodyPr wrap="square" rtlCol="0" anchor="ctr" anchorCtr="1">
            <a:spAutoFit/>
          </a:bodyPr>
          <a:lstStyle/>
          <a:p>
            <a:r>
              <a:rPr lang="en-US" dirty="0" smtClean="0"/>
              <a:t>2^20 “</a:t>
            </a:r>
            <a:r>
              <a:rPr lang="en-US" dirty="0" smtClean="0"/>
              <a:t>bins” allowed to </a:t>
            </a:r>
            <a:r>
              <a:rPr lang="en-US" dirty="0" smtClean="0"/>
              <a:t>hash features into. These are </a:t>
            </a:r>
            <a:r>
              <a:rPr lang="en-US" dirty="0" smtClean="0"/>
              <a:t>later one-hot-encoded </a:t>
            </a:r>
            <a:r>
              <a:rPr lang="en-US" dirty="0" smtClean="0"/>
              <a:t>(64-bit system allows up to 2^32)</a:t>
            </a:r>
          </a:p>
        </p:txBody>
      </p:sp>
      <p:cxnSp>
        <p:nvCxnSpPr>
          <p:cNvPr id="11" name="Straight Arrow Connector 10"/>
          <p:cNvCxnSpPr/>
          <p:nvPr/>
        </p:nvCxnSpPr>
        <p:spPr>
          <a:xfrm flipH="1">
            <a:off x="8786171" y="2975653"/>
            <a:ext cx="1782166" cy="689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277843" y="3807915"/>
            <a:ext cx="1398587" cy="1477328"/>
          </a:xfrm>
          <a:prstGeom prst="rect">
            <a:avLst/>
          </a:prstGeom>
          <a:noFill/>
          <a:ln>
            <a:noFill/>
          </a:ln>
        </p:spPr>
        <p:txBody>
          <a:bodyPr wrap="square" rtlCol="0" anchor="ctr" anchorCtr="1">
            <a:spAutoFit/>
          </a:bodyPr>
          <a:lstStyle/>
          <a:p>
            <a:r>
              <a:rPr lang="en-US" dirty="0" smtClean="0"/>
              <a:t>The feature is “Red</a:t>
            </a:r>
            <a:r>
              <a:rPr lang="en-US" dirty="0" smtClean="0"/>
              <a:t>”, the hashed value is 1847234945</a:t>
            </a:r>
            <a:endParaRPr lang="en-US" dirty="0" smtClean="0"/>
          </a:p>
        </p:txBody>
      </p:sp>
      <p:cxnSp>
        <p:nvCxnSpPr>
          <p:cNvPr id="14" name="Straight Arrow Connector 13"/>
          <p:cNvCxnSpPr/>
          <p:nvPr/>
        </p:nvCxnSpPr>
        <p:spPr>
          <a:xfrm flipH="1">
            <a:off x="9001773" y="4823188"/>
            <a:ext cx="1350962" cy="140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568337" y="5428327"/>
            <a:ext cx="1398587" cy="923330"/>
          </a:xfrm>
          <a:prstGeom prst="rect">
            <a:avLst/>
          </a:prstGeom>
          <a:noFill/>
          <a:ln>
            <a:noFill/>
          </a:ln>
        </p:spPr>
        <p:txBody>
          <a:bodyPr wrap="square" rtlCol="0" anchor="ctr" anchorCtr="1">
            <a:spAutoFit/>
          </a:bodyPr>
          <a:lstStyle/>
          <a:p>
            <a:r>
              <a:rPr lang="en-US" dirty="0" smtClean="0"/>
              <a:t>The new feature is “692609”</a:t>
            </a:r>
          </a:p>
        </p:txBody>
      </p:sp>
      <p:cxnSp>
        <p:nvCxnSpPr>
          <p:cNvPr id="19" name="Straight Arrow Connector 18"/>
          <p:cNvCxnSpPr>
            <a:stCxn id="15" idx="1"/>
          </p:cNvCxnSpPr>
          <p:nvPr/>
        </p:nvCxnSpPr>
        <p:spPr>
          <a:xfrm flipH="1">
            <a:off x="8304212" y="5889992"/>
            <a:ext cx="2264125" cy="853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3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6477000" cy="5867400"/>
          </a:xfrm>
          <a:ln>
            <a:solidFill>
              <a:schemeClr val="tx1"/>
            </a:solidFill>
          </a:ln>
        </p:spPr>
        <p:txBody>
          <a:bodyPr>
            <a:normAutofit/>
          </a:bodyPr>
          <a:lstStyle/>
          <a:p>
            <a:pPr marL="0" indent="0">
              <a:buNone/>
            </a:pPr>
            <a:r>
              <a:rPr lang="en-US" dirty="0" smtClean="0"/>
              <a:t>VW offers numerous optimization routines, but the default is Stochastic Gradient Descent…. </a:t>
            </a:r>
          </a:p>
          <a:p>
            <a:r>
              <a:rPr lang="en-US" dirty="0" smtClean="0"/>
              <a:t>Each weight in the model is initialized to a small random value</a:t>
            </a:r>
          </a:p>
          <a:p>
            <a:r>
              <a:rPr lang="en-US" dirty="0" smtClean="0"/>
              <a:t>Each time one (or a small “batch”) of examples is read, the error of the prediction is used to adjust the weights. The weights are updated in the </a:t>
            </a:r>
            <a:r>
              <a:rPr lang="en-US" dirty="0" smtClean="0"/>
              <a:t>negative direction </a:t>
            </a:r>
            <a:r>
              <a:rPr lang="en-US" dirty="0" smtClean="0"/>
              <a:t>of the </a:t>
            </a:r>
            <a:r>
              <a:rPr lang="en-US" dirty="0" smtClean="0"/>
              <a:t>gradient</a:t>
            </a:r>
            <a:r>
              <a:rPr lang="en-US" dirty="0" smtClean="0"/>
              <a:t>. </a:t>
            </a:r>
            <a:endParaRPr lang="en-US" dirty="0"/>
          </a:p>
          <a:p>
            <a:pPr marL="0" indent="0">
              <a:buNone/>
            </a:pPr>
            <a:endParaRPr lang="en-US" dirty="0" smtClean="0"/>
          </a:p>
          <a:p>
            <a:pPr lvl="2"/>
            <a:endParaRPr lang="en-US" dirty="0" smtClean="0"/>
          </a:p>
          <a:p>
            <a:endParaRPr lang="en-US" dirty="0"/>
          </a:p>
        </p:txBody>
      </p:sp>
      <p:sp>
        <p:nvSpPr>
          <p:cNvPr id="5" name="TextBox 4"/>
          <p:cNvSpPr txBox="1"/>
          <p:nvPr/>
        </p:nvSpPr>
        <p:spPr>
          <a:xfrm>
            <a:off x="150812" y="-147310"/>
            <a:ext cx="1981200" cy="523220"/>
          </a:xfrm>
          <a:prstGeom prst="rect">
            <a:avLst/>
          </a:prstGeom>
          <a:noFill/>
          <a:ln>
            <a:noFill/>
          </a:ln>
        </p:spPr>
        <p:txBody>
          <a:bodyPr wrap="square" rtlCol="0" anchor="ctr" anchorCtr="1">
            <a:spAutoFit/>
          </a:bodyPr>
          <a:lstStyle/>
          <a:p>
            <a:r>
              <a:rPr lang="en-US" sz="2800" dirty="0" smtClean="0">
                <a:solidFill>
                  <a:schemeClr val="bg1"/>
                </a:solidFill>
              </a:rPr>
              <a:t>Learning</a:t>
            </a:r>
            <a:endParaRPr lang="en-US" sz="2800" dirty="0">
              <a:solidFill>
                <a:schemeClr val="bg1"/>
              </a:solidFill>
            </a:endParaRPr>
          </a:p>
        </p:txBody>
      </p:sp>
      <p:pic>
        <p:nvPicPr>
          <p:cNvPr id="4" name="Picture 3"/>
          <p:cNvPicPr>
            <a:picLocks noChangeAspect="1"/>
          </p:cNvPicPr>
          <p:nvPr/>
        </p:nvPicPr>
        <p:blipFill>
          <a:blip r:embed="rId2"/>
          <a:stretch>
            <a:fillRect/>
          </a:stretch>
        </p:blipFill>
        <p:spPr>
          <a:xfrm>
            <a:off x="1293812" y="3980271"/>
            <a:ext cx="3590925" cy="1019175"/>
          </a:xfrm>
          <a:prstGeom prst="rect">
            <a:avLst/>
          </a:prstGeom>
        </p:spPr>
      </p:pic>
      <p:sp>
        <p:nvSpPr>
          <p:cNvPr id="13" name="TextBox 12"/>
          <p:cNvSpPr txBox="1"/>
          <p:nvPr/>
        </p:nvSpPr>
        <p:spPr>
          <a:xfrm>
            <a:off x="2589212" y="5338333"/>
            <a:ext cx="3152775" cy="646331"/>
          </a:xfrm>
          <a:prstGeom prst="rect">
            <a:avLst/>
          </a:prstGeom>
          <a:noFill/>
          <a:ln>
            <a:solidFill>
              <a:schemeClr val="accent1">
                <a:lumMod val="20000"/>
                <a:lumOff val="80000"/>
              </a:schemeClr>
            </a:solidFill>
          </a:ln>
        </p:spPr>
        <p:txBody>
          <a:bodyPr wrap="square" rtlCol="0" anchor="ctr" anchorCtr="1">
            <a:spAutoFit/>
          </a:bodyPr>
          <a:lstStyle/>
          <a:p>
            <a:r>
              <a:rPr lang="en-US" dirty="0" smtClean="0"/>
              <a:t>Learning Rate (how big a step we take) at time t</a:t>
            </a:r>
          </a:p>
        </p:txBody>
      </p:sp>
      <p:cxnSp>
        <p:nvCxnSpPr>
          <p:cNvPr id="15" name="Straight Arrow Connector 14"/>
          <p:cNvCxnSpPr/>
          <p:nvPr/>
        </p:nvCxnSpPr>
        <p:spPr>
          <a:xfrm flipH="1" flipV="1">
            <a:off x="3198812" y="4664903"/>
            <a:ext cx="693738" cy="673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stretch>
            <a:fillRect/>
          </a:stretch>
        </p:blipFill>
        <p:spPr>
          <a:xfrm>
            <a:off x="7101626" y="2065551"/>
            <a:ext cx="5052954" cy="1401549"/>
          </a:xfrm>
          <a:prstGeom prst="rect">
            <a:avLst/>
          </a:prstGeom>
        </p:spPr>
      </p:pic>
      <p:pic>
        <p:nvPicPr>
          <p:cNvPr id="25" name="Picture 24"/>
          <p:cNvPicPr>
            <a:picLocks noChangeAspect="1"/>
          </p:cNvPicPr>
          <p:nvPr/>
        </p:nvPicPr>
        <p:blipFill>
          <a:blip r:embed="rId4"/>
          <a:stretch>
            <a:fillRect/>
          </a:stretch>
        </p:blipFill>
        <p:spPr>
          <a:xfrm>
            <a:off x="8075612" y="533400"/>
            <a:ext cx="2257425" cy="1352550"/>
          </a:xfrm>
          <a:prstGeom prst="rect">
            <a:avLst/>
          </a:prstGeom>
        </p:spPr>
      </p:pic>
      <p:graphicFrame>
        <p:nvGraphicFramePr>
          <p:cNvPr id="26" name="Chart 25"/>
          <p:cNvGraphicFramePr>
            <a:graphicFrameLocks/>
          </p:cNvGraphicFramePr>
          <p:nvPr>
            <p:extLst>
              <p:ext uri="{D42A27DB-BD31-4B8C-83A1-F6EECF244321}">
                <p14:modId xmlns:p14="http://schemas.microsoft.com/office/powerpoint/2010/main" val="2848456105"/>
              </p:ext>
            </p:extLst>
          </p:nvPr>
        </p:nvGraphicFramePr>
        <p:xfrm>
          <a:off x="7015488" y="360994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7" name="TextBox 26"/>
          <p:cNvSpPr txBox="1"/>
          <p:nvPr/>
        </p:nvSpPr>
        <p:spPr>
          <a:xfrm>
            <a:off x="8647339" y="3406535"/>
            <a:ext cx="3371396" cy="1477328"/>
          </a:xfrm>
          <a:prstGeom prst="rect">
            <a:avLst/>
          </a:prstGeom>
          <a:noFill/>
          <a:ln>
            <a:noFill/>
          </a:ln>
        </p:spPr>
        <p:txBody>
          <a:bodyPr wrap="square" rtlCol="0" anchor="ctr" anchorCtr="1">
            <a:spAutoFit/>
          </a:bodyPr>
          <a:lstStyle/>
          <a:p>
            <a:r>
              <a:rPr lang="en-US" dirty="0" smtClean="0"/>
              <a:t>At it’s defaults, how much we adjust the weights gets smaller and smaller as a simple function of the number of training examples seen</a:t>
            </a:r>
          </a:p>
        </p:txBody>
      </p:sp>
      <p:sp>
        <p:nvSpPr>
          <p:cNvPr id="29" name="TextBox 28"/>
          <p:cNvSpPr txBox="1"/>
          <p:nvPr/>
        </p:nvSpPr>
        <p:spPr>
          <a:xfrm>
            <a:off x="1015319" y="5150216"/>
            <a:ext cx="1116694" cy="646331"/>
          </a:xfrm>
          <a:prstGeom prst="rect">
            <a:avLst/>
          </a:prstGeom>
          <a:noFill/>
          <a:ln>
            <a:solidFill>
              <a:schemeClr val="accent1">
                <a:lumMod val="20000"/>
                <a:lumOff val="80000"/>
              </a:schemeClr>
            </a:solidFill>
          </a:ln>
        </p:spPr>
        <p:txBody>
          <a:bodyPr wrap="square" rtlCol="0" anchor="ctr" anchorCtr="1">
            <a:spAutoFit/>
          </a:bodyPr>
          <a:lstStyle/>
          <a:p>
            <a:r>
              <a:rPr lang="en-US" dirty="0" smtClean="0"/>
              <a:t>Weight </a:t>
            </a:r>
            <a:r>
              <a:rPr lang="en-US" dirty="0" err="1" smtClean="0"/>
              <a:t>i</a:t>
            </a:r>
            <a:r>
              <a:rPr lang="en-US" dirty="0" smtClean="0"/>
              <a:t> at time t</a:t>
            </a:r>
          </a:p>
        </p:txBody>
      </p:sp>
      <p:cxnSp>
        <p:nvCxnSpPr>
          <p:cNvPr id="31" name="Straight Arrow Connector 30"/>
          <p:cNvCxnSpPr/>
          <p:nvPr/>
        </p:nvCxnSpPr>
        <p:spPr>
          <a:xfrm flipV="1">
            <a:off x="1598612" y="4664903"/>
            <a:ext cx="0" cy="4853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6"/>
          <a:stretch>
            <a:fillRect/>
          </a:stretch>
        </p:blipFill>
        <p:spPr>
          <a:xfrm>
            <a:off x="10590212" y="4580346"/>
            <a:ext cx="1181100" cy="838200"/>
          </a:xfrm>
          <a:prstGeom prst="rect">
            <a:avLst/>
          </a:prstGeom>
        </p:spPr>
      </p:pic>
    </p:spTree>
    <p:extLst>
      <p:ext uri="{BB962C8B-B14F-4D97-AF65-F5344CB8AC3E}">
        <p14:creationId xmlns:p14="http://schemas.microsoft.com/office/powerpoint/2010/main" val="314392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533400"/>
            <a:ext cx="11277600" cy="5867400"/>
          </a:xfrm>
        </p:spPr>
        <p:txBody>
          <a:bodyPr>
            <a:normAutofit fontScale="92500" lnSpcReduction="20000"/>
          </a:bodyPr>
          <a:lstStyle/>
          <a:p>
            <a:pPr marL="0" indent="0">
              <a:buNone/>
            </a:pPr>
            <a:r>
              <a:rPr lang="en-US" dirty="0" smtClean="0"/>
              <a:t>with 3 improvements layers on….</a:t>
            </a:r>
          </a:p>
          <a:p>
            <a:pPr marL="0" indent="0">
              <a:buNone/>
            </a:pPr>
            <a:endParaRPr lang="en-US" dirty="0" smtClean="0"/>
          </a:p>
          <a:p>
            <a:pPr lvl="1"/>
            <a:r>
              <a:rPr lang="en-US" b="1" dirty="0" smtClean="0"/>
              <a:t>Normalized</a:t>
            </a:r>
            <a:r>
              <a:rPr lang="en-US" dirty="0" smtClean="0"/>
              <a:t>: There is no need to normalize data (i.e. placing all features on the same scale) ahead of time. The algorithm takes this into account when updating weights</a:t>
            </a:r>
          </a:p>
          <a:p>
            <a:pPr lvl="1"/>
            <a:r>
              <a:rPr lang="en-US" b="1" dirty="0" smtClean="0"/>
              <a:t>Invariant</a:t>
            </a:r>
            <a:r>
              <a:rPr lang="en-US" dirty="0" smtClean="0"/>
              <a:t>: Each training example can have its own importance weight – putting more emphasis on a rare </a:t>
            </a:r>
            <a:r>
              <a:rPr lang="en-US" dirty="0" smtClean="0"/>
              <a:t>class, </a:t>
            </a:r>
            <a:r>
              <a:rPr lang="en-US" dirty="0" smtClean="0"/>
              <a:t>for example. </a:t>
            </a:r>
          </a:p>
          <a:p>
            <a:pPr lvl="2"/>
            <a:r>
              <a:rPr lang="en-US" dirty="0" smtClean="0"/>
              <a:t>The importance weight is equivalent of seeing an example repeated in the data (repeated [importance weight] times) without the computational cost</a:t>
            </a:r>
          </a:p>
          <a:p>
            <a:pPr lvl="1"/>
            <a:r>
              <a:rPr lang="en-US" b="1" dirty="0" smtClean="0"/>
              <a:t>Adaptive</a:t>
            </a:r>
            <a:r>
              <a:rPr lang="en-US" dirty="0" smtClean="0"/>
              <a:t>: Instead of training using a single learning rate or a global learning rate that decreases as a function of the number of examples seen, each feature can have its own learning rate (“ADAGRAD”)</a:t>
            </a:r>
          </a:p>
          <a:p>
            <a:pPr lvl="2"/>
            <a:r>
              <a:rPr lang="en-US" dirty="0" smtClean="0"/>
              <a:t>Adapts to the data, no grid search needed</a:t>
            </a:r>
          </a:p>
          <a:p>
            <a:pPr lvl="2"/>
            <a:r>
              <a:rPr lang="en-US" dirty="0" smtClean="0"/>
              <a:t>Common </a:t>
            </a:r>
            <a:r>
              <a:rPr lang="en-US" dirty="0" smtClean="0"/>
              <a:t>feature weights stabilize quickly</a:t>
            </a:r>
          </a:p>
          <a:p>
            <a:pPr lvl="2"/>
            <a:r>
              <a:rPr lang="en-US" dirty="0" smtClean="0"/>
              <a:t>Rare features can have their weight updated in large </a:t>
            </a:r>
            <a:r>
              <a:rPr lang="en-US" dirty="0" smtClean="0"/>
              <a:t>magnitude when they are seen</a:t>
            </a:r>
            <a:endParaRPr lang="en-US" dirty="0" smtClean="0"/>
          </a:p>
          <a:p>
            <a:pPr marL="594360" lvl="2" indent="0">
              <a:buNone/>
            </a:pPr>
            <a:endParaRPr lang="en-US" dirty="0" smtClean="0"/>
          </a:p>
          <a:p>
            <a:pPr marL="594360" lvl="2" indent="0">
              <a:buNone/>
            </a:pPr>
            <a:endParaRPr lang="en-US" dirty="0" smtClean="0"/>
          </a:p>
          <a:p>
            <a:pPr marL="594360" lvl="2" indent="0">
              <a:buNone/>
            </a:pPr>
            <a:endParaRPr lang="en-US" dirty="0"/>
          </a:p>
          <a:p>
            <a:pPr marL="594360" lvl="2" indent="0">
              <a:buNone/>
            </a:pPr>
            <a:endParaRPr lang="en-US" dirty="0" smtClean="0"/>
          </a:p>
          <a:p>
            <a:pPr marL="594360" lvl="2" indent="0">
              <a:buNone/>
            </a:pPr>
            <a:endParaRPr lang="en-US" dirty="0" smtClean="0"/>
          </a:p>
          <a:p>
            <a:pPr marL="594360" lvl="2" indent="0">
              <a:buNone/>
            </a:pPr>
            <a:endParaRPr lang="en-US" dirty="0" smtClean="0"/>
          </a:p>
          <a:p>
            <a:pPr marL="594360" lvl="2" indent="0">
              <a:buNone/>
            </a:pPr>
            <a:r>
              <a:rPr lang="en-US" dirty="0" smtClean="0"/>
              <a:t>Bottom </a:t>
            </a:r>
            <a:r>
              <a:rPr lang="en-US" dirty="0" smtClean="0"/>
              <a:t>line – many different options / algorithms to update the weights, each with a huge amount of theory and math heavy papers. No slides available for all the combinations….Good news is the defaults usually work really well!</a:t>
            </a:r>
            <a:endParaRPr lang="en-US" dirty="0"/>
          </a:p>
          <a:p>
            <a:pPr lvl="2"/>
            <a:endParaRPr lang="en-US" dirty="0" smtClean="0"/>
          </a:p>
          <a:p>
            <a:endParaRPr lang="en-US" dirty="0"/>
          </a:p>
        </p:txBody>
      </p:sp>
      <p:sp>
        <p:nvSpPr>
          <p:cNvPr id="5" name="TextBox 4"/>
          <p:cNvSpPr txBox="1"/>
          <p:nvPr/>
        </p:nvSpPr>
        <p:spPr>
          <a:xfrm>
            <a:off x="150812" y="-147310"/>
            <a:ext cx="4800600" cy="523220"/>
          </a:xfrm>
          <a:prstGeom prst="rect">
            <a:avLst/>
          </a:prstGeom>
          <a:noFill/>
          <a:ln>
            <a:noFill/>
          </a:ln>
        </p:spPr>
        <p:txBody>
          <a:bodyPr wrap="square" rtlCol="0" anchor="ctr" anchorCtr="1">
            <a:spAutoFit/>
          </a:bodyPr>
          <a:lstStyle/>
          <a:p>
            <a:r>
              <a:rPr lang="en-US" sz="2800" dirty="0">
                <a:solidFill>
                  <a:schemeClr val="bg1"/>
                </a:solidFill>
              </a:rPr>
              <a:t>Learning – a bit more detail</a:t>
            </a:r>
          </a:p>
        </p:txBody>
      </p:sp>
      <mc:AlternateContent xmlns:mc="http://schemas.openxmlformats.org/markup-compatibility/2006" xmlns:a14="http://schemas.microsoft.com/office/drawing/2010/main">
        <mc:Choice Requires="a14">
          <p:sp>
            <p:nvSpPr>
              <p:cNvPr id="7" name="Rectangle 6"/>
              <p:cNvSpPr/>
              <p:nvPr/>
            </p:nvSpPr>
            <p:spPr>
              <a:xfrm>
                <a:off x="1795004" y="4597064"/>
                <a:ext cx="4818746" cy="9272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𝑡</m:t>
                          </m:r>
                          <m:r>
                            <a:rPr lang="en-US" sz="1400" i="0">
                              <a:latin typeface="Cambria Math" panose="02040503050406030204" pitchFamily="18" charset="0"/>
                            </a:rPr>
                            <m:t>+1,</m:t>
                          </m:r>
                          <m:r>
                            <a:rPr lang="en-US" sz="1400" i="1">
                              <a:latin typeface="Cambria Math" panose="02040503050406030204" pitchFamily="18" charset="0"/>
                            </a:rPr>
                            <m:t>𝑖</m:t>
                          </m:r>
                        </m:sub>
                      </m:sSub>
                      <m:r>
                        <a:rPr lang="en-US" sz="1400" i="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𝑡</m:t>
                          </m:r>
                          <m:r>
                            <a:rPr lang="en-US" sz="1400" i="0">
                              <a:latin typeface="Cambria Math" panose="02040503050406030204" pitchFamily="18" charset="0"/>
                            </a:rPr>
                            <m:t>,</m:t>
                          </m:r>
                          <m:r>
                            <a:rPr lang="en-US" sz="1400" i="1">
                              <a:latin typeface="Cambria Math" panose="02040503050406030204" pitchFamily="18" charset="0"/>
                            </a:rPr>
                            <m:t>𝑖</m:t>
                          </m:r>
                        </m:sub>
                      </m:sSub>
                      <m:r>
                        <a:rPr lang="en-US" sz="1400" i="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𝜂</m:t>
                          </m:r>
                        </m:num>
                        <m:den>
                          <m:rad>
                            <m:radPr>
                              <m:degHide m:val="on"/>
                              <m:ctrlPr>
                                <a:rPr lang="en-US" sz="1400" i="1">
                                  <a:latin typeface="Cambria Math" panose="02040503050406030204" pitchFamily="18" charset="0"/>
                                </a:rPr>
                              </m:ctrlPr>
                            </m:radPr>
                            <m:deg/>
                            <m:e>
                              <m:nary>
                                <m:naryPr>
                                  <m:chr m:val="∑"/>
                                  <m:limLoc m:val="subSup"/>
                                  <m:grow m:val="on"/>
                                  <m:ctrlPr>
                                    <a:rPr lang="en-US" sz="1400" i="1">
                                      <a:latin typeface="Cambria Math" panose="02040503050406030204" pitchFamily="18" charset="0"/>
                                    </a:rPr>
                                  </m:ctrlPr>
                                </m:naryPr>
                                <m:sub>
                                  <m:sSup>
                                    <m:sSupPr>
                                      <m:ctrlPr>
                                        <a:rPr lang="en-US" sz="1400" i="1">
                                          <a:latin typeface="Cambria Math" panose="02040503050406030204" pitchFamily="18" charset="0"/>
                                        </a:rPr>
                                      </m:ctrlPr>
                                    </m:sSupPr>
                                    <m:e>
                                      <m:r>
                                        <a:rPr lang="en-US" sz="1400" i="1">
                                          <a:latin typeface="Cambria Math" panose="02040503050406030204" pitchFamily="18" charset="0"/>
                                        </a:rPr>
                                        <m:t>𝑡</m:t>
                                      </m:r>
                                    </m:e>
                                    <m:sup>
                                      <m:r>
                                        <a:rPr lang="en-US" sz="1400" i="0">
                                          <a:latin typeface="Cambria Math" panose="02040503050406030204" pitchFamily="18" charset="0"/>
                                        </a:rPr>
                                        <m:t>′</m:t>
                                      </m:r>
                                    </m:sup>
                                  </m:sSup>
                                  <m:r>
                                    <a:rPr lang="en-US" sz="1400" i="0">
                                      <a:latin typeface="Cambria Math" panose="02040503050406030204" pitchFamily="18" charset="0"/>
                                    </a:rPr>
                                    <m:t>=1</m:t>
                                  </m:r>
                                </m:sub>
                                <m:sup>
                                  <m:r>
                                    <a:rPr lang="en-US" sz="1400" i="1">
                                      <a:latin typeface="Cambria Math" panose="02040503050406030204" pitchFamily="18" charset="0"/>
                                    </a:rPr>
                                    <m:t>𝑡</m:t>
                                  </m:r>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𝑔</m:t>
                                      </m:r>
                                    </m:e>
                                    <m:sub>
                                      <m:sSup>
                                        <m:sSupPr>
                                          <m:ctrlPr>
                                            <a:rPr lang="en-US" sz="1400" i="1">
                                              <a:latin typeface="Cambria Math" panose="02040503050406030204" pitchFamily="18" charset="0"/>
                                            </a:rPr>
                                          </m:ctrlPr>
                                        </m:sSupPr>
                                        <m:e>
                                          <m:r>
                                            <a:rPr lang="en-US" sz="1400" i="1">
                                              <a:latin typeface="Cambria Math" panose="02040503050406030204" pitchFamily="18" charset="0"/>
                                            </a:rPr>
                                            <m:t>𝑡</m:t>
                                          </m:r>
                                        </m:e>
                                        <m:sup>
                                          <m:r>
                                            <a:rPr lang="en-US" sz="1400" i="0">
                                              <a:latin typeface="Cambria Math" panose="02040503050406030204" pitchFamily="18" charset="0"/>
                                            </a:rPr>
                                            <m:t>′</m:t>
                                          </m:r>
                                        </m:sup>
                                      </m:sSup>
                                      <m:r>
                                        <a:rPr lang="en-US" sz="1400" i="0">
                                          <a:latin typeface="Cambria Math" panose="02040503050406030204" pitchFamily="18" charset="0"/>
                                        </a:rPr>
                                        <m:t>,</m:t>
                                      </m:r>
                                      <m:r>
                                        <a:rPr lang="en-US" sz="1400" i="1">
                                          <a:latin typeface="Cambria Math" panose="02040503050406030204" pitchFamily="18" charset="0"/>
                                        </a:rPr>
                                        <m:t>𝑖</m:t>
                                      </m:r>
                                    </m:sub>
                                    <m:sup>
                                      <m:r>
                                        <a:rPr lang="en-US" sz="1400" i="0">
                                          <a:latin typeface="Cambria Math" panose="02040503050406030204" pitchFamily="18" charset="0"/>
                                        </a:rPr>
                                        <m:t>2</m:t>
                                      </m:r>
                                    </m:sup>
                                  </m:sSubSup>
                                </m:e>
                              </m:nary>
                            </m:e>
                          </m:rad>
                        </m:den>
                      </m:f>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𝑡</m:t>
                          </m:r>
                          <m:r>
                            <a:rPr lang="en-US" sz="1400" i="0">
                              <a:latin typeface="Cambria Math" panose="02040503050406030204" pitchFamily="18" charset="0"/>
                            </a:rPr>
                            <m:t>,</m:t>
                          </m:r>
                          <m:r>
                            <a:rPr lang="en-US" sz="1400" i="1">
                              <a:latin typeface="Cambria Math" panose="02040503050406030204" pitchFamily="18" charset="0"/>
                            </a:rPr>
                            <m:t>𝑖</m:t>
                          </m:r>
                        </m:sub>
                      </m:sSub>
                    </m:oMath>
                  </m:oMathPara>
                </a14:m>
                <a:endParaRPr lang="en-US" sz="1400" dirty="0"/>
              </a:p>
            </p:txBody>
          </p:sp>
        </mc:Choice>
        <mc:Fallback xmlns="">
          <p:sp>
            <p:nvSpPr>
              <p:cNvPr id="7" name="Rectangle 6"/>
              <p:cNvSpPr>
                <a:spLocks noRot="1" noChangeAspect="1" noMove="1" noResize="1" noEditPoints="1" noAdjustHandles="1" noChangeArrowheads="1" noChangeShapeType="1" noTextEdit="1"/>
              </p:cNvSpPr>
              <p:nvPr/>
            </p:nvSpPr>
            <p:spPr>
              <a:xfrm>
                <a:off x="1795004" y="4597064"/>
                <a:ext cx="4818746" cy="927242"/>
              </a:xfrm>
              <a:prstGeom prst="rect">
                <a:avLst/>
              </a:prstGeom>
              <a:blipFill rotWithShape="0">
                <a:blip r:embed="rId2"/>
                <a:stretch>
                  <a:fillRect t="-43421" b="-110526"/>
                </a:stretch>
              </a:blipFill>
            </p:spPr>
            <p:txBody>
              <a:bodyPr/>
              <a:lstStyle/>
              <a:p>
                <a:r>
                  <a:rPr lang="en-US">
                    <a:noFill/>
                  </a:rPr>
                  <a:t> </a:t>
                </a:r>
              </a:p>
            </p:txBody>
          </p:sp>
        </mc:Fallback>
      </mc:AlternateContent>
      <p:sp>
        <p:nvSpPr>
          <p:cNvPr id="8" name="TextBox 7"/>
          <p:cNvSpPr txBox="1"/>
          <p:nvPr/>
        </p:nvSpPr>
        <p:spPr>
          <a:xfrm>
            <a:off x="6626224" y="4538803"/>
            <a:ext cx="3478213" cy="307777"/>
          </a:xfrm>
          <a:prstGeom prst="rect">
            <a:avLst/>
          </a:prstGeom>
          <a:noFill/>
          <a:ln>
            <a:solidFill>
              <a:schemeClr val="accent1">
                <a:lumMod val="20000"/>
                <a:lumOff val="80000"/>
              </a:schemeClr>
            </a:solidFill>
          </a:ln>
        </p:spPr>
        <p:txBody>
          <a:bodyPr wrap="square" rtlCol="0" anchor="ctr" anchorCtr="1">
            <a:spAutoFit/>
          </a:bodyPr>
          <a:lstStyle/>
          <a:p>
            <a:r>
              <a:rPr lang="en-US" sz="1400" dirty="0" smtClean="0"/>
              <a:t>Gradient for example t, feature I</a:t>
            </a:r>
          </a:p>
        </p:txBody>
      </p:sp>
      <p:cxnSp>
        <p:nvCxnSpPr>
          <p:cNvPr id="14" name="Straight Arrow Connector 13"/>
          <p:cNvCxnSpPr/>
          <p:nvPr/>
        </p:nvCxnSpPr>
        <p:spPr>
          <a:xfrm flipH="1">
            <a:off x="5484812" y="4692693"/>
            <a:ext cx="1141413" cy="153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113212" y="4538803"/>
            <a:ext cx="1066800" cy="985503"/>
          </a:xfrm>
          <a:prstGeom prst="rect">
            <a:avLst/>
          </a:prstGeom>
          <a:solidFill>
            <a:schemeClr val="accent1">
              <a:alpha val="28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26223" y="5216529"/>
            <a:ext cx="3478213" cy="307777"/>
          </a:xfrm>
          <a:prstGeom prst="rect">
            <a:avLst/>
          </a:prstGeom>
          <a:noFill/>
          <a:ln>
            <a:solidFill>
              <a:schemeClr val="accent1">
                <a:lumMod val="20000"/>
                <a:lumOff val="80000"/>
              </a:schemeClr>
            </a:solidFill>
          </a:ln>
        </p:spPr>
        <p:txBody>
          <a:bodyPr wrap="square" rtlCol="0" anchor="ctr" anchorCtr="1">
            <a:spAutoFit/>
          </a:bodyPr>
          <a:lstStyle/>
          <a:p>
            <a:r>
              <a:rPr lang="en-US" sz="1400" dirty="0" smtClean="0"/>
              <a:t>Learning rate for  example </a:t>
            </a:r>
            <a:r>
              <a:rPr lang="en-US" sz="1400" dirty="0" smtClean="0"/>
              <a:t>t, feature I</a:t>
            </a:r>
          </a:p>
        </p:txBody>
      </p:sp>
      <p:cxnSp>
        <p:nvCxnSpPr>
          <p:cNvPr id="6" name="Straight Arrow Connector 5"/>
          <p:cNvCxnSpPr/>
          <p:nvPr/>
        </p:nvCxnSpPr>
        <p:spPr>
          <a:xfrm flipH="1">
            <a:off x="5180012" y="5370417"/>
            <a:ext cx="14337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6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Project planning overview presentation" id="{11734F26-DC3E-4DB1-A7CA-E8974573DED9}" vid="{CE64C202-BC92-45CD-95CB-8071B13D3EF8}"/>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864001-A60D-40C9-A6CD-1EE64ABC9F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0</TotalTime>
  <Words>1860</Words>
  <Application>Microsoft Office PowerPoint</Application>
  <PresentationFormat>Custom</PresentationFormat>
  <Paragraphs>235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Arial</vt:lpstr>
      <vt:lpstr>Calibri</vt:lpstr>
      <vt:lpstr>Cambria Math</vt:lpstr>
      <vt:lpstr>Wingdings</vt:lpstr>
      <vt:lpstr>Project planning overview presentation</vt:lpstr>
      <vt:lpstr> Introduction to  Vowpal Wabbit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2013-10-17T16:08:31Z</dcterms:created>
  <dcterms:modified xsi:type="dcterms:W3CDTF">2015-03-11T02:27:19Z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TC034605449991</vt:lpwstr>
  </property>
</Properties>
</file>