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28913-50C1-4558-985E-A59CB62F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B15D93-BA54-4923-A07A-B908E3A4E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8E20-3817-42C3-90F3-44990ACE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24B4E-6E85-4129-BC78-48B0709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1FE05-BF08-4258-8D19-D6F8C594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4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5549A-0F29-4232-8E0F-3040DDF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4B50B7-C710-4354-8539-821B9AEA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E0482-767E-4142-9296-37CDBCC8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0BA49-9CEE-4415-9CD2-2B7882E5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20B61-635F-4210-8DFC-17BFE03E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902F8C-2E88-4AA3-B4FE-BB7C3D032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6FAE91-BCE4-4C00-BDE5-3357253B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6388C-1AF6-4EB6-91E1-E87EFA6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D36AA-B5AB-4040-9DA7-46D1ED40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2B283-810D-4C45-B181-526D48E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DFDE1-DFAB-44FE-9242-49E19858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79059-52B4-4AC5-8A2F-889122E0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6C502-21CC-46BF-AE01-D81B7E9E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245CD-03D4-4AEC-ABC4-585B5B1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F52FB-7DE4-414B-8C15-B184DEE2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DB87C-AE2D-455F-B2FF-528B936F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6EB03-E8F7-4ED1-BEA6-70AFBC06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AAF43-DB6D-4760-8828-7C7EE7D4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30099-402C-4A01-8166-673F76C0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873C1-74AC-4F35-9E49-7281001C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6408-FAD4-40F5-A4A0-F90A048C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8232D-A3BC-4F35-BEA4-DFA45D825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6E3157-7B38-4B16-BCE5-B6C19BE0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9B147-435C-400F-9FA7-CBA19612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4C1E7-EE4A-4264-BE42-4A49639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4EC4BE-16FC-4EF5-8995-BD9890CD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1FC41-41F2-4E08-8412-5357FAB8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D5F6B-A756-4A35-95AA-E1F03952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E2D7D4-FEC1-4835-B1C8-8FC3BB8B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80BE62-3115-487D-AEA8-672D50CA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74AB62-C22C-4141-ACFB-E49908DA3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AC6E7A-2706-4691-8229-AEDB727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4E5970-6B31-43BE-9C89-871B1BE9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18B8-66D1-4124-A010-CB6365C9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C8300-6E71-4D40-BBC3-0ECBD9F8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32CC2-3219-49D0-87A2-F93CAC4F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0E1484-0B02-4C87-BA4E-A1F44BCF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6D562A-3317-46F7-ACBB-9A984571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D2945A-BA46-44F8-A352-EA41724A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9A5744-404B-4C31-AC44-8A72B306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FB3CE-E251-40DE-ACF0-27293F8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A7783-4B8F-4633-B3B6-C8D9674F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B74908-EF63-4766-89FD-34F7398D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2FDE51-9DC1-4887-B421-060FC358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19080-81F9-4050-B184-B95E4B66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A974E-79D3-4D27-9012-52907BD4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61EFA-01CF-4787-9AC8-B3C75945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327D0-20EA-40AE-83EF-56D39AF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73F759-FB20-49FA-8390-5F391071C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03BBF9-BA05-4559-9CFA-78C863A1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F81A9-E8C3-418C-880E-A595A15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23C8CA-F2AD-428C-B7A3-EF82107C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6C97E-9FD0-4574-919A-80FE96E1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C6F576-54E8-4BFB-ADC6-FF142744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B0ADE-E1E6-4367-8BCE-DEF0178E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CF50C-6203-4D09-922B-E47230CDE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8572-8518-4126-A845-BE9042D5179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B4AB3-A508-41E0-BDFA-10498DDAA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BC4FC-14E3-44A6-AC55-3DE065B9C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49B8-493C-4AED-A737-EA16499C6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1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EE36C-E66A-4AAA-A408-1F9EC156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43" y="862870"/>
            <a:ext cx="10387914" cy="4129259"/>
          </a:xfrm>
        </p:spPr>
        <p:txBody>
          <a:bodyPr>
            <a:normAutofit fontScale="90000"/>
          </a:bodyPr>
          <a:lstStyle/>
          <a:p>
            <a:r>
              <a:rPr lang="fr-FR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 OSPF</a:t>
            </a:r>
            <a:br>
              <a:rPr lang="fr-FR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2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9EA91-D2B6-42C6-9A3A-BD991795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2929"/>
          </a:xfrm>
        </p:spPr>
        <p:txBody>
          <a:bodyPr/>
          <a:lstStyle/>
          <a:p>
            <a:pPr algn="ctr"/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 ACL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58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4154E4-6FBB-4FDF-B28D-06DCD2D2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7"/>
          <a:stretch/>
        </p:blipFill>
        <p:spPr>
          <a:xfrm>
            <a:off x="2428006" y="-973576"/>
            <a:ext cx="7926955" cy="8597383"/>
          </a:xfrm>
        </p:spPr>
      </p:pic>
    </p:spTree>
    <p:extLst>
      <p:ext uri="{BB962C8B-B14F-4D97-AF65-F5344CB8AC3E}">
        <p14:creationId xmlns:p14="http://schemas.microsoft.com/office/powerpoint/2010/main" val="117670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A5C9CE-B335-4277-B31D-81DF18DC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9"/>
          <a:stretch/>
        </p:blipFill>
        <p:spPr>
          <a:xfrm>
            <a:off x="2895409" y="-695681"/>
            <a:ext cx="7101207" cy="8249362"/>
          </a:xfrm>
        </p:spPr>
      </p:pic>
    </p:spTree>
    <p:extLst>
      <p:ext uri="{BB962C8B-B14F-4D97-AF65-F5344CB8AC3E}">
        <p14:creationId xmlns:p14="http://schemas.microsoft.com/office/powerpoint/2010/main" val="243913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2BC62-90FF-41EE-8A89-7C4FA1C1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865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PING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166764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73C92-D2DF-46D6-A770-371462E5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2766218"/>
            <a:ext cx="10515600" cy="2621328"/>
          </a:xfrm>
        </p:spPr>
        <p:txBody>
          <a:bodyPr>
            <a:noAutofit/>
          </a:bodyPr>
          <a:lstStyle/>
          <a:p>
            <a:pPr algn="ctr"/>
            <a:r>
              <a:rPr lang="fr-FR" sz="23300" dirty="0">
                <a:latin typeface="Century Gothic" panose="020B0502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026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45827-CA14-48BD-AC50-92AC1E038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25909"/>
            <a:ext cx="11534439" cy="6484956"/>
          </a:xfrm>
        </p:spPr>
      </p:pic>
    </p:spTree>
    <p:extLst>
      <p:ext uri="{BB962C8B-B14F-4D97-AF65-F5344CB8AC3E}">
        <p14:creationId xmlns:p14="http://schemas.microsoft.com/office/powerpoint/2010/main" val="26084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1A1692-163A-4BBC-B39A-456BBA55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7" y="2128140"/>
            <a:ext cx="13092451" cy="3432401"/>
          </a:xfrm>
        </p:spPr>
      </p:pic>
    </p:spTree>
    <p:extLst>
      <p:ext uri="{BB962C8B-B14F-4D97-AF65-F5344CB8AC3E}">
        <p14:creationId xmlns:p14="http://schemas.microsoft.com/office/powerpoint/2010/main" val="22725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E05AFE-A74A-4D22-9FA1-61F5CA93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6" y="0"/>
            <a:ext cx="9069859" cy="7328232"/>
          </a:xfrm>
        </p:spPr>
      </p:pic>
    </p:spTree>
    <p:extLst>
      <p:ext uri="{BB962C8B-B14F-4D97-AF65-F5344CB8AC3E}">
        <p14:creationId xmlns:p14="http://schemas.microsoft.com/office/powerpoint/2010/main" val="33708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3728F4-24A9-4E0C-B200-7998BED95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9" y="729049"/>
            <a:ext cx="11885701" cy="5015984"/>
          </a:xfrm>
        </p:spPr>
      </p:pic>
    </p:spTree>
    <p:extLst>
      <p:ext uri="{BB962C8B-B14F-4D97-AF65-F5344CB8AC3E}">
        <p14:creationId xmlns:p14="http://schemas.microsoft.com/office/powerpoint/2010/main" val="30952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F07DF9E-C8DD-4A17-91AC-D525531A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35" y="318101"/>
            <a:ext cx="8580462" cy="6970834"/>
          </a:xfrm>
        </p:spPr>
      </p:pic>
    </p:spTree>
    <p:extLst>
      <p:ext uri="{BB962C8B-B14F-4D97-AF65-F5344CB8AC3E}">
        <p14:creationId xmlns:p14="http://schemas.microsoft.com/office/powerpoint/2010/main" val="160707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DC29F0-EC3D-47A1-BC9B-0FF68A99D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2" y="1264015"/>
            <a:ext cx="11223282" cy="4537072"/>
          </a:xfrm>
        </p:spPr>
      </p:pic>
    </p:spTree>
    <p:extLst>
      <p:ext uri="{BB962C8B-B14F-4D97-AF65-F5344CB8AC3E}">
        <p14:creationId xmlns:p14="http://schemas.microsoft.com/office/powerpoint/2010/main" val="21896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AEC984-F6FE-40BA-ABB5-21C22F1F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33" y="661770"/>
            <a:ext cx="9705333" cy="6284240"/>
          </a:xfrm>
        </p:spPr>
      </p:pic>
    </p:spTree>
    <p:extLst>
      <p:ext uri="{BB962C8B-B14F-4D97-AF65-F5344CB8AC3E}">
        <p14:creationId xmlns:p14="http://schemas.microsoft.com/office/powerpoint/2010/main" val="206333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1D65B-9661-4E8A-A359-E87D0386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3" y="1810866"/>
            <a:ext cx="10515600" cy="1822020"/>
          </a:xfrm>
        </p:spPr>
        <p:txBody>
          <a:bodyPr>
            <a:normAutofit/>
          </a:bodyPr>
          <a:lstStyle/>
          <a:p>
            <a:pPr algn="ctr"/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 PING</a:t>
            </a:r>
          </a:p>
        </p:txBody>
      </p:sp>
    </p:spTree>
    <p:extLst>
      <p:ext uri="{BB962C8B-B14F-4D97-AF65-F5344CB8AC3E}">
        <p14:creationId xmlns:p14="http://schemas.microsoft.com/office/powerpoint/2010/main" val="196949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Thème Office</vt:lpstr>
      <vt:lpstr>PRATIQUE OSPF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 DE PING</vt:lpstr>
      <vt:lpstr>PRATIQUE ACL</vt:lpstr>
      <vt:lpstr>Présentation PowerPoint</vt:lpstr>
      <vt:lpstr>Présentation PowerPoint</vt:lpstr>
      <vt:lpstr>TEST DE PING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PRATIQUE OSPF </dc:title>
  <dc:creator>N'giantchan Allassane</dc:creator>
  <cp:lastModifiedBy>N'giantchan Allassane</cp:lastModifiedBy>
  <cp:revision>1</cp:revision>
  <dcterms:created xsi:type="dcterms:W3CDTF">2022-02-26T08:13:00Z</dcterms:created>
  <dcterms:modified xsi:type="dcterms:W3CDTF">2022-02-26T08:13:28Z</dcterms:modified>
</cp:coreProperties>
</file>