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7" r:id="rId16"/>
    <p:sldId id="269" r:id="rId17"/>
    <p:sldId id="270" r:id="rId18"/>
    <p:sldId id="271" r:id="rId19"/>
    <p:sldId id="279" r:id="rId20"/>
    <p:sldId id="280" r:id="rId21"/>
    <p:sldId id="285" r:id="rId22"/>
    <p:sldId id="284" r:id="rId23"/>
    <p:sldId id="281" r:id="rId24"/>
    <p:sldId id="282" r:id="rId25"/>
    <p:sldId id="283" r:id="rId26"/>
    <p:sldId id="286" r:id="rId27"/>
    <p:sldId id="287" r:id="rId28"/>
    <p:sldId id="272" r:id="rId29"/>
    <p:sldId id="288" r:id="rId30"/>
    <p:sldId id="289" r:id="rId31"/>
    <p:sldId id="290" r:id="rId32"/>
    <p:sldId id="291" r:id="rId33"/>
    <p:sldId id="292" r:id="rId34"/>
    <p:sldId id="298" r:id="rId35"/>
    <p:sldId id="294" r:id="rId36"/>
    <p:sldId id="295" r:id="rId37"/>
    <p:sldId id="296" r:id="rId38"/>
    <p:sldId id="299" r:id="rId39"/>
    <p:sldId id="300" r:id="rId40"/>
    <p:sldId id="297" r:id="rId41"/>
    <p:sldId id="301" r:id="rId42"/>
    <p:sldId id="302" r:id="rId43"/>
    <p:sldId id="303" r:id="rId44"/>
    <p:sldId id="304" r:id="rId45"/>
    <p:sldId id="305" r:id="rId46"/>
    <p:sldId id="273" r:id="rId47"/>
    <p:sldId id="274" r:id="rId48"/>
    <p:sldId id="275" r:id="rId49"/>
    <p:sldId id="276" r:id="rId50"/>
    <p:sldId id="277" r:id="rId51"/>
    <p:sldId id="27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4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3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9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6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2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9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8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5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8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17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55EF3D-F796-4BA7-B8B9-39219BB333E3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6DD54A-83BA-4F21-822A-61D4B504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0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7B8D8-6D93-4175-920F-84C0345B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64506"/>
          </a:xfrm>
        </p:spPr>
        <p:txBody>
          <a:bodyPr>
            <a:normAutofit/>
          </a:bodyPr>
          <a:lstStyle/>
          <a:p>
            <a:r>
              <a:rPr lang="fr-FR" sz="8000" dirty="0"/>
              <a:t>GLPI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7D4BB-CB30-4FD6-AFE7-CEAB7823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3200" u="sng" dirty="0"/>
              <a:t>Membres du groupe</a:t>
            </a:r>
          </a:p>
          <a:p>
            <a:r>
              <a:rPr lang="fr-FR" dirty="0"/>
              <a:t>BAMBA N’giantchan Allassane</a:t>
            </a:r>
          </a:p>
          <a:p>
            <a:r>
              <a:rPr lang="fr-FR" dirty="0"/>
              <a:t>DIAKITE Abdoul Junior</a:t>
            </a:r>
          </a:p>
          <a:p>
            <a:r>
              <a:rPr lang="fr-FR" dirty="0"/>
              <a:t>DJOMAN Anne </a:t>
            </a:r>
            <a:r>
              <a:rPr lang="fr-FR" dirty="0" err="1"/>
              <a:t>Ankran</a:t>
            </a:r>
            <a:r>
              <a:rPr lang="fr-FR" dirty="0"/>
              <a:t> Moya</a:t>
            </a:r>
          </a:p>
        </p:txBody>
      </p:sp>
    </p:spTree>
    <p:extLst>
      <p:ext uri="{BB962C8B-B14F-4D97-AF65-F5344CB8AC3E}">
        <p14:creationId xmlns:p14="http://schemas.microsoft.com/office/powerpoint/2010/main" val="151852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2507-9441-4D5F-8F78-017BD113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557"/>
            <a:ext cx="10515600" cy="1574886"/>
          </a:xfrm>
        </p:spPr>
        <p:txBody>
          <a:bodyPr>
            <a:normAutofit/>
          </a:bodyPr>
          <a:lstStyle/>
          <a:p>
            <a:pPr algn="ctr"/>
            <a:r>
              <a:rPr lang="fr-FR" sz="320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 GLPI se présente comme une interface Web, ses fonctionnalités couvrent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B0C52-6074-46F7-BF5F-1306C570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2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 Fonctionnement de GLPI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7234D-C269-4D63-BC93-9F697CD7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</a:t>
            </a:r>
            <a:r>
              <a:rPr lang="fr-FR" sz="36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fr-FR" sz="36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Fusioninventory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3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4AF3C-DEB4-40E4-AC5A-06ADCEB5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2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1. FONCTIONNEMENT DE FUSIONINVENTORY</a:t>
            </a:r>
            <a:endParaRPr lang="fr-FR" sz="32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3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C2E6B-A7E6-4950-BB51-30D0FD24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Autofit/>
          </a:bodyPr>
          <a:lstStyle/>
          <a:p>
            <a:pPr algn="ctr"/>
            <a:r>
              <a:rPr lang="fr-FR" sz="32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2. Architecture </a:t>
            </a:r>
            <a:r>
              <a:rPr lang="fr-FR" sz="32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fusionInventory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3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DC821-FF31-4E13-8C78-679E738B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00344FA-366A-4001-B6CB-9F943ED00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4" y="1197226"/>
            <a:ext cx="10288412" cy="44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8BD4D-002F-42D9-A592-B082C0F5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VII . Réalisation du projet</a:t>
            </a:r>
            <a:endParaRPr lang="fr-FR" sz="3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9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AC12B-1BC2-456F-B502-E093604D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VIII . Développement</a:t>
            </a:r>
            <a:endParaRPr lang="fr-FR" sz="3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5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B04DE-F8BC-4168-938F-09395D38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</a:t>
            </a:r>
            <a:r>
              <a:rPr lang="fr-FR" sz="360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. Installation de Wamp</a:t>
            </a:r>
            <a:endParaRPr lang="fr-FR" sz="3600" dirty="0">
              <a:latin typeface="Century Gothic" panose="020B0502020202020204" pitchFamily="34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97BDA44-C865-47C1-9B5B-C8C406CEA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64" y="2546781"/>
            <a:ext cx="8702271" cy="3124970"/>
          </a:xfrm>
        </p:spPr>
      </p:pic>
    </p:spTree>
    <p:extLst>
      <p:ext uri="{BB962C8B-B14F-4D97-AF65-F5344CB8AC3E}">
        <p14:creationId xmlns:p14="http://schemas.microsoft.com/office/powerpoint/2010/main" val="2337415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fallOve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799C1D-8FA1-4D77-8C51-392D5FFE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75" y="1283708"/>
            <a:ext cx="7286005" cy="3807276"/>
          </a:xfrm>
        </p:spPr>
      </p:pic>
    </p:spTree>
    <p:extLst>
      <p:ext uri="{BB962C8B-B14F-4D97-AF65-F5344CB8AC3E}">
        <p14:creationId xmlns:p14="http://schemas.microsoft.com/office/powerpoint/2010/main" val="21377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44A5856-C674-4671-8F49-A794E6DAD716}"/>
              </a:ext>
            </a:extLst>
          </p:cNvPr>
          <p:cNvSpPr txBox="1"/>
          <p:nvPr/>
        </p:nvSpPr>
        <p:spPr>
          <a:xfrm>
            <a:off x="683740" y="3105834"/>
            <a:ext cx="1082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I. REMERCIEMENT</a:t>
            </a:r>
          </a:p>
        </p:txBody>
      </p:sp>
    </p:spTree>
    <p:extLst>
      <p:ext uri="{BB962C8B-B14F-4D97-AF65-F5344CB8AC3E}">
        <p14:creationId xmlns:p14="http://schemas.microsoft.com/office/powerpoint/2010/main" val="326633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33D3144-996B-4F50-98F1-5C537B4B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20" y="700479"/>
            <a:ext cx="7021160" cy="5457041"/>
          </a:xfrm>
        </p:spPr>
      </p:pic>
    </p:spTree>
    <p:extLst>
      <p:ext uri="{BB962C8B-B14F-4D97-AF65-F5344CB8AC3E}">
        <p14:creationId xmlns:p14="http://schemas.microsoft.com/office/powerpoint/2010/main" val="110809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841CF-329D-4C06-9AD4-EF996DBE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F6189D0-E4C5-4584-9CA6-B0248E40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89" y="393111"/>
            <a:ext cx="7773421" cy="6071777"/>
          </a:xfrm>
        </p:spPr>
      </p:pic>
    </p:spTree>
    <p:extLst>
      <p:ext uri="{BB962C8B-B14F-4D97-AF65-F5344CB8AC3E}">
        <p14:creationId xmlns:p14="http://schemas.microsoft.com/office/powerpoint/2010/main" val="291079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CAA99B2E-00FC-43EE-9CDD-95F1831D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48" y="585358"/>
            <a:ext cx="7366504" cy="5687284"/>
          </a:xfrm>
        </p:spPr>
      </p:pic>
    </p:spTree>
    <p:extLst>
      <p:ext uri="{BB962C8B-B14F-4D97-AF65-F5344CB8AC3E}">
        <p14:creationId xmlns:p14="http://schemas.microsoft.com/office/powerpoint/2010/main" val="153928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CB721-ED44-470F-8ED4-215C14E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9A248D-B6A8-48FB-8EBF-E0F2BA581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43" y="552582"/>
            <a:ext cx="7346114" cy="5752835"/>
          </a:xfrm>
        </p:spPr>
      </p:pic>
    </p:spTree>
    <p:extLst>
      <p:ext uri="{BB962C8B-B14F-4D97-AF65-F5344CB8AC3E}">
        <p14:creationId xmlns:p14="http://schemas.microsoft.com/office/powerpoint/2010/main" val="341097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DF86B-B887-4027-A1DE-E10B893C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FED0D8-6916-44EB-BCAA-F6D47BA79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20" y="133997"/>
            <a:ext cx="8442560" cy="6590005"/>
          </a:xfrm>
        </p:spPr>
      </p:pic>
    </p:spTree>
    <p:extLst>
      <p:ext uri="{BB962C8B-B14F-4D97-AF65-F5344CB8AC3E}">
        <p14:creationId xmlns:p14="http://schemas.microsoft.com/office/powerpoint/2010/main" val="2267280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70B16-D3F3-46CD-8B26-02ADBC81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A5A267-C90B-4454-B17D-3964CE3D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09" y="287595"/>
            <a:ext cx="8110782" cy="6282810"/>
          </a:xfrm>
        </p:spPr>
      </p:pic>
    </p:spTree>
    <p:extLst>
      <p:ext uri="{BB962C8B-B14F-4D97-AF65-F5344CB8AC3E}">
        <p14:creationId xmlns:p14="http://schemas.microsoft.com/office/powerpoint/2010/main" val="52104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84C8B-E3F7-49D7-9AE3-33288AC3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022CA51-A20F-4ADA-9D3C-BDBD007D4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04" y="564421"/>
            <a:ext cx="7424392" cy="5729157"/>
          </a:xfrm>
        </p:spPr>
      </p:pic>
    </p:spTree>
    <p:extLst>
      <p:ext uri="{BB962C8B-B14F-4D97-AF65-F5344CB8AC3E}">
        <p14:creationId xmlns:p14="http://schemas.microsoft.com/office/powerpoint/2010/main" val="3771762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15036-D912-4CC7-BD13-D3275107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DB4CA9-CE55-4031-83F0-53D6E91F3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5" y="1036380"/>
            <a:ext cx="11066370" cy="4785240"/>
          </a:xfrm>
        </p:spPr>
      </p:pic>
    </p:spTree>
    <p:extLst>
      <p:ext uri="{BB962C8B-B14F-4D97-AF65-F5344CB8AC3E}">
        <p14:creationId xmlns:p14="http://schemas.microsoft.com/office/powerpoint/2010/main" val="366402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D4609-A073-4423-A6A6-3C1BD9A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B. </a:t>
            </a:r>
            <a:r>
              <a:rPr lang="fr-FR" sz="36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Installation de </a:t>
            </a:r>
            <a:r>
              <a:rPr lang="fr-FR" sz="36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glpi</a:t>
            </a:r>
            <a:endParaRPr lang="fr-FR" sz="3600" dirty="0">
              <a:latin typeface="Century Gothic" panose="020B0502020202020204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91C0DA-37E0-4218-AB8A-CE83EA6D7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" t="10156" r="2668" b="2577"/>
          <a:stretch/>
        </p:blipFill>
        <p:spPr>
          <a:xfrm>
            <a:off x="4090086" y="2483709"/>
            <a:ext cx="4011827" cy="3694670"/>
          </a:xfrm>
        </p:spPr>
      </p:pic>
    </p:spTree>
    <p:extLst>
      <p:ext uri="{BB962C8B-B14F-4D97-AF65-F5344CB8AC3E}">
        <p14:creationId xmlns:p14="http://schemas.microsoft.com/office/powerpoint/2010/main" val="274995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621B3-BC00-4018-9F17-9343804C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32DCA0F-A3F2-4030-A42F-285E7E1FB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1897" r="1536" b="4021"/>
          <a:stretch/>
        </p:blipFill>
        <p:spPr>
          <a:xfrm>
            <a:off x="2903094" y="1383956"/>
            <a:ext cx="6385812" cy="4090087"/>
          </a:xfrm>
        </p:spPr>
      </p:pic>
    </p:spTree>
    <p:extLst>
      <p:ext uri="{BB962C8B-B14F-4D97-AF65-F5344CB8AC3E}">
        <p14:creationId xmlns:p14="http://schemas.microsoft.com/office/powerpoint/2010/main" val="10562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30698-3ED5-474E-B9B1-1A8CAB7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II. </a:t>
            </a:r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PRESENTATION DU PROJET :</a:t>
            </a:r>
            <a:endParaRPr lang="fr-FR" sz="7200" b="1" u="sng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86190-6523-44A1-8CA1-654FF38D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568"/>
            <a:ext cx="10515600" cy="34475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projet consiste à implémenter une solution GLPI afin de faciliter l’entretien des équipements de l’Université Polytechnique de Bingerville</a:t>
            </a:r>
          </a:p>
        </p:txBody>
      </p:sp>
    </p:spTree>
    <p:extLst>
      <p:ext uri="{BB962C8B-B14F-4D97-AF65-F5344CB8AC3E}">
        <p14:creationId xmlns:p14="http://schemas.microsoft.com/office/powerpoint/2010/main" val="3255360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CB961-4455-4975-AA1E-16DD4BDF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B6EB3A-D838-46F9-875C-A6ED1979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2"/>
          <a:stretch/>
        </p:blipFill>
        <p:spPr>
          <a:xfrm>
            <a:off x="1212589" y="1253331"/>
            <a:ext cx="9766821" cy="4351338"/>
          </a:xfrm>
        </p:spPr>
      </p:pic>
    </p:spTree>
    <p:extLst>
      <p:ext uri="{BB962C8B-B14F-4D97-AF65-F5344CB8AC3E}">
        <p14:creationId xmlns:p14="http://schemas.microsoft.com/office/powerpoint/2010/main" val="695047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08AC3-005E-4084-9C22-5403A05A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960CF90-1C1C-49CE-A6C5-1147E1015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43" y="772402"/>
            <a:ext cx="8153914" cy="5313196"/>
          </a:xfrm>
        </p:spPr>
      </p:pic>
    </p:spTree>
    <p:extLst>
      <p:ext uri="{BB962C8B-B14F-4D97-AF65-F5344CB8AC3E}">
        <p14:creationId xmlns:p14="http://schemas.microsoft.com/office/powerpoint/2010/main" val="399321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60B21-26D1-46EE-B8CE-980A449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FBE5950-3D3C-48A6-8489-A6A6B4639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67"/>
          <a:stretch/>
        </p:blipFill>
        <p:spPr>
          <a:xfrm>
            <a:off x="665088" y="1571957"/>
            <a:ext cx="10861824" cy="3714086"/>
          </a:xfrm>
        </p:spPr>
      </p:pic>
    </p:spTree>
    <p:extLst>
      <p:ext uri="{BB962C8B-B14F-4D97-AF65-F5344CB8AC3E}">
        <p14:creationId xmlns:p14="http://schemas.microsoft.com/office/powerpoint/2010/main" val="158408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2C5E1-6ED6-4C34-9D23-C82278A7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C180D9-C7F0-44D7-BD07-603F2577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6" y="705232"/>
            <a:ext cx="8387147" cy="5447535"/>
          </a:xfrm>
        </p:spPr>
      </p:pic>
    </p:spTree>
    <p:extLst>
      <p:ext uri="{BB962C8B-B14F-4D97-AF65-F5344CB8AC3E}">
        <p14:creationId xmlns:p14="http://schemas.microsoft.com/office/powerpoint/2010/main" val="319833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22C01-7B66-4BD0-9564-C60F78F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0B14F6-6194-4A1A-9B9D-2ECCD743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91" y="1513842"/>
            <a:ext cx="9478818" cy="3830315"/>
          </a:xfrm>
        </p:spPr>
      </p:pic>
    </p:spTree>
    <p:extLst>
      <p:ext uri="{BB962C8B-B14F-4D97-AF65-F5344CB8AC3E}">
        <p14:creationId xmlns:p14="http://schemas.microsoft.com/office/powerpoint/2010/main" val="2454230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3122-95C9-48FB-BBB8-6DBA1DB2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132289-1F7C-4F47-82DB-E027F428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60" y="772237"/>
            <a:ext cx="9450880" cy="5313526"/>
          </a:xfrm>
        </p:spPr>
      </p:pic>
    </p:spTree>
    <p:extLst>
      <p:ext uri="{BB962C8B-B14F-4D97-AF65-F5344CB8AC3E}">
        <p14:creationId xmlns:p14="http://schemas.microsoft.com/office/powerpoint/2010/main" val="74903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8B0B0-8BC4-4E8F-B5C0-255AD01C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927D67-1955-4416-B1AB-9FF314918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48" y="597715"/>
            <a:ext cx="9885703" cy="5662569"/>
          </a:xfrm>
        </p:spPr>
      </p:pic>
    </p:spTree>
    <p:extLst>
      <p:ext uri="{BB962C8B-B14F-4D97-AF65-F5344CB8AC3E}">
        <p14:creationId xmlns:p14="http://schemas.microsoft.com/office/powerpoint/2010/main" val="323321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A7FDB9-D6B4-4534-8CFE-6B5F5B900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6" y="1414656"/>
            <a:ext cx="9593428" cy="4028688"/>
          </a:xfrm>
        </p:spPr>
      </p:pic>
    </p:spTree>
    <p:extLst>
      <p:ext uri="{BB962C8B-B14F-4D97-AF65-F5344CB8AC3E}">
        <p14:creationId xmlns:p14="http://schemas.microsoft.com/office/powerpoint/2010/main" val="463796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A0E2A-ABC0-4BFF-B574-29068F39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D0D3EB-8757-4E63-B067-BF0C6416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53" y="657904"/>
            <a:ext cx="7931493" cy="5542192"/>
          </a:xfrm>
        </p:spPr>
      </p:pic>
    </p:spTree>
    <p:extLst>
      <p:ext uri="{BB962C8B-B14F-4D97-AF65-F5344CB8AC3E}">
        <p14:creationId xmlns:p14="http://schemas.microsoft.com/office/powerpoint/2010/main" val="79278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EB704-D65C-44F5-8D4E-5590F2D1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B1CA95-2D64-49F6-9F45-1C2E596AD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554467"/>
            <a:ext cx="10386646" cy="5749066"/>
          </a:xfrm>
        </p:spPr>
      </p:pic>
    </p:spTree>
    <p:extLst>
      <p:ext uri="{BB962C8B-B14F-4D97-AF65-F5344CB8AC3E}">
        <p14:creationId xmlns:p14="http://schemas.microsoft.com/office/powerpoint/2010/main" val="4947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6D8A3-530C-4CF9-81E0-9EF282EF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III. Introduction et problématique</a:t>
            </a:r>
            <a:endParaRPr lang="fr-FR" sz="3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09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B000A1-D528-4E99-B46E-DB8313085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88"/>
          <a:stretch/>
        </p:blipFill>
        <p:spPr>
          <a:xfrm>
            <a:off x="747882" y="1599514"/>
            <a:ext cx="10696236" cy="3658972"/>
          </a:xfrm>
        </p:spPr>
      </p:pic>
    </p:spTree>
    <p:extLst>
      <p:ext uri="{BB962C8B-B14F-4D97-AF65-F5344CB8AC3E}">
        <p14:creationId xmlns:p14="http://schemas.microsoft.com/office/powerpoint/2010/main" val="2460468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826FB-A6A8-469E-98EA-1111E0A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98C83-8B38-497C-AC08-18CF4D341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82" y="721625"/>
            <a:ext cx="6520635" cy="5414749"/>
          </a:xfrm>
        </p:spPr>
      </p:pic>
    </p:spTree>
    <p:extLst>
      <p:ext uri="{BB962C8B-B14F-4D97-AF65-F5344CB8AC3E}">
        <p14:creationId xmlns:p14="http://schemas.microsoft.com/office/powerpoint/2010/main" val="418590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C9F7E-A4FD-4661-A183-15218504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053F71-CEE0-4306-B407-67A52EF9F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61" y="911442"/>
            <a:ext cx="8239278" cy="5035115"/>
          </a:xfrm>
        </p:spPr>
      </p:pic>
    </p:spTree>
    <p:extLst>
      <p:ext uri="{BB962C8B-B14F-4D97-AF65-F5344CB8AC3E}">
        <p14:creationId xmlns:p14="http://schemas.microsoft.com/office/powerpoint/2010/main" val="292535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4A304-8364-4AD3-A545-8653104C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BC2295-8FD3-4DAE-A459-A6C966BD1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30" y="1117900"/>
            <a:ext cx="9199739" cy="4622199"/>
          </a:xfrm>
        </p:spPr>
      </p:pic>
    </p:spTree>
    <p:extLst>
      <p:ext uri="{BB962C8B-B14F-4D97-AF65-F5344CB8AC3E}">
        <p14:creationId xmlns:p14="http://schemas.microsoft.com/office/powerpoint/2010/main" val="366579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046DD-730D-4E20-A70A-8C60CF1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9989F1-A44D-4593-A858-29D315443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4" b="4611"/>
          <a:stretch/>
        </p:blipFill>
        <p:spPr>
          <a:xfrm>
            <a:off x="1031630" y="957648"/>
            <a:ext cx="10128740" cy="4942703"/>
          </a:xfrm>
        </p:spPr>
      </p:pic>
    </p:spTree>
    <p:extLst>
      <p:ext uri="{BB962C8B-B14F-4D97-AF65-F5344CB8AC3E}">
        <p14:creationId xmlns:p14="http://schemas.microsoft.com/office/powerpoint/2010/main" val="260881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B4107-419A-4AB7-9116-1B28EDA4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B9A1C2-755B-44C5-B516-54E45ED7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"/>
          <a:stretch/>
        </p:blipFill>
        <p:spPr>
          <a:xfrm>
            <a:off x="1106151" y="767697"/>
            <a:ext cx="9979698" cy="5322606"/>
          </a:xfrm>
        </p:spPr>
      </p:pic>
    </p:spTree>
    <p:extLst>
      <p:ext uri="{BB962C8B-B14F-4D97-AF65-F5344CB8AC3E}">
        <p14:creationId xmlns:p14="http://schemas.microsoft.com/office/powerpoint/2010/main" val="3882870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EADBC-35F2-4856-AC68-E06866BA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C. </a:t>
            </a:r>
            <a:r>
              <a:rPr lang="fr-FR" sz="36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Installation de plugins </a:t>
            </a:r>
            <a:r>
              <a:rPr lang="fr-FR" sz="36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fusioninventory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13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DF689-1BCD-4273-8482-43468426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Autofit/>
          </a:bodyPr>
          <a:lstStyle/>
          <a:p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D. </a:t>
            </a:r>
            <a:r>
              <a:rPr lang="fr-FR" sz="36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Installation de l’agent </a:t>
            </a:r>
            <a:r>
              <a:rPr lang="fr-FR" sz="36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fusioninventory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4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D43A2-05C4-4326-9676-B8D6F16D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E. </a:t>
            </a:r>
            <a:r>
              <a:rPr lang="fr-FR" sz="36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Inventaire des imprimantes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06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C2AE3-24FF-4808-BD1C-F2AA8808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F. </a:t>
            </a:r>
            <a:r>
              <a:rPr lang="fr-FR" sz="360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Création de ticket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3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35797-1719-4CCA-BFB2-351C51F6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IV. Cahier de charge</a:t>
            </a:r>
            <a:endParaRPr lang="fr-FR" sz="3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51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80E56-49E1-40CA-B102-4983CD45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G. </a:t>
            </a:r>
            <a:r>
              <a:rPr lang="fr-FR" sz="36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Création de formulaire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72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9CA0D-D07A-4F13-A6C8-941FB0E1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IX. Conclusion</a:t>
            </a:r>
            <a:endParaRPr lang="fr-FR" sz="3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5C90A-FEEC-4EA2-A736-1CB23226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V. Contraintes</a:t>
            </a:r>
            <a:endParaRPr lang="fr-FR" sz="3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5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2893C-6ACA-4477-AA2A-02E7437D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sng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VI. Présentation des outils</a:t>
            </a:r>
            <a:endParaRPr lang="fr-FR" sz="3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58C5B-950A-4EF8-B337-17FC9D56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A. </a:t>
            </a:r>
            <a:r>
              <a:rPr lang="fr-FR" sz="360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Serveur local WAMP 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FC7F0-5099-4A5D-81E1-19A6D5EF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fr-FR" sz="3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B. </a:t>
            </a:r>
            <a:r>
              <a:rPr lang="fr-FR" sz="360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GESTION LIBRE DE PARC INFORMATIQUE (GLPI)</a:t>
            </a:r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4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229</TotalTime>
  <Words>153</Words>
  <Application>Microsoft Office PowerPoint</Application>
  <PresentationFormat>Grand écran</PresentationFormat>
  <Paragraphs>29</Paragraphs>
  <Slides>51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5" baseType="lpstr">
      <vt:lpstr>Arial</vt:lpstr>
      <vt:lpstr>Century Gothic</vt:lpstr>
      <vt:lpstr>Garamond</vt:lpstr>
      <vt:lpstr>Organique</vt:lpstr>
      <vt:lpstr>GLPI</vt:lpstr>
      <vt:lpstr>Présentation PowerPoint</vt:lpstr>
      <vt:lpstr>II. PRESENTATION DU PROJET :</vt:lpstr>
      <vt:lpstr>III. Introduction et problématique</vt:lpstr>
      <vt:lpstr>IV. Cahier de charge</vt:lpstr>
      <vt:lpstr>V. Contraintes</vt:lpstr>
      <vt:lpstr>VI. Présentation des outils</vt:lpstr>
      <vt:lpstr>A. Serveur local WAMP </vt:lpstr>
      <vt:lpstr>B. GESTION LIBRE DE PARC INFORMATIQUE (GLPI)</vt:lpstr>
      <vt:lpstr>1. GLPI se présente comme une interface Web, ses fonctionnalités couvrent</vt:lpstr>
      <vt:lpstr>2. Fonctionnement de GLPI</vt:lpstr>
      <vt:lpstr>C. Fusioninventory</vt:lpstr>
      <vt:lpstr>1. FONCTIONNEMENT DE FUSIONINVENTORY</vt:lpstr>
      <vt:lpstr>2. Architecture fusionInventory</vt:lpstr>
      <vt:lpstr>Présentation PowerPoint</vt:lpstr>
      <vt:lpstr>VII . Réalisation du projet</vt:lpstr>
      <vt:lpstr>VIII . Développement</vt:lpstr>
      <vt:lpstr>A. Installation de Wamp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B. Installation de glpi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C. Installation de plugins fusioninventory</vt:lpstr>
      <vt:lpstr>D. Installation de l’agent fusioninventory</vt:lpstr>
      <vt:lpstr>E. Inventaire des imprimantes</vt:lpstr>
      <vt:lpstr>F. Création de ticket</vt:lpstr>
      <vt:lpstr>G. Création de formulaire</vt:lpstr>
      <vt:lpstr>IX.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N'giantchan Allassane</dc:creator>
  <cp:lastModifiedBy>N'giantchan Allassane</cp:lastModifiedBy>
  <cp:revision>7</cp:revision>
  <dcterms:created xsi:type="dcterms:W3CDTF">2023-02-21T10:50:41Z</dcterms:created>
  <dcterms:modified xsi:type="dcterms:W3CDTF">2023-02-23T01:02:27Z</dcterms:modified>
</cp:coreProperties>
</file>