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61" r:id="rId3"/>
    <p:sldId id="264" r:id="rId4"/>
    <p:sldId id="259" r:id="rId5"/>
    <p:sldId id="258" r:id="rId6"/>
    <p:sldId id="285" r:id="rId7"/>
  </p:sldIdLst>
  <p:sldSz cx="9144000" cy="5143500" type="screen16x9"/>
  <p:notesSz cx="6858000" cy="9144000"/>
  <p:embeddedFontLst>
    <p:embeddedFont>
      <p:font typeface="Chewy" panose="020B0604020202020204" charset="0"/>
      <p:regular r:id="rId9"/>
    </p:embeddedFont>
    <p:embeddedFont>
      <p:font typeface="Didact Gothic" panose="00000500000000000000" pitchFamily="2" charset="0"/>
      <p:regular r:id="rId10"/>
    </p:embeddedFont>
    <p:embeddedFont>
      <p:font typeface="Ubuntu" panose="020B0504030602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E9A12E-DBF7-45B5-99A8-DA47DCB15771}">
  <a:tblStyle styleId="{A0E9A12E-DBF7-45B5-99A8-DA47DCB157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dfab3271ff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dfab3271ff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dfc0182d0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dfc0182d0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dfab3271f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dfab3271ff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dfab3271f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dfab3271f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dfc0182d06_0_3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dfc0182d06_0_3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12" name="Google Shape;12;p2"/>
            <p:cNvGrpSpPr/>
            <p:nvPr/>
          </p:nvGrpSpPr>
          <p:grpSpPr>
            <a:xfrm rot="10800000" flipH="1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713225" y="1227300"/>
            <a:ext cx="6257700" cy="20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713225" y="3300600"/>
            <a:ext cx="2993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 rot="8100000" flipH="1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22" name="Google Shape;22;p2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5"/>
          <p:cNvSpPr/>
          <p:nvPr/>
        </p:nvSpPr>
        <p:spPr>
          <a:xfrm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35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549" name="Google Shape;549;p35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550" name="Google Shape;550;p35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5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35"/>
            <p:cNvGrpSpPr/>
            <p:nvPr/>
          </p:nvGrpSpPr>
          <p:grpSpPr>
            <a:xfrm rot="10800000" flipH="1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553" name="Google Shape;553;p35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5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5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35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557" name="Google Shape;557;p35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85" name="Google Shape;85;p7"/>
            <p:cNvGrpSpPr/>
            <p:nvPr/>
          </p:nvGrpSpPr>
          <p:grpSpPr>
            <a:xfrm rot="10800000" flipH="1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86" name="Google Shape;86;p7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88;p7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7"/>
          <p:cNvSpPr txBox="1">
            <a:spLocks noGrp="1"/>
          </p:cNvSpPr>
          <p:nvPr>
            <p:ph type="title"/>
          </p:nvPr>
        </p:nvSpPr>
        <p:spPr>
          <a:xfrm>
            <a:off x="713225" y="1550838"/>
            <a:ext cx="4123500" cy="11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"/>
          </p:nvPr>
        </p:nvSpPr>
        <p:spPr>
          <a:xfrm>
            <a:off x="713225" y="2656950"/>
            <a:ext cx="3773100" cy="9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 flipH="1"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9"/>
          <p:cNvGrpSpPr/>
          <p:nvPr/>
        </p:nvGrpSpPr>
        <p:grpSpPr>
          <a:xfrm rot="8100000" flipH="1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108" name="Google Shape;108;p9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9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112" name="Google Shape;112;p9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113" name="Google Shape;113;p9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" name="Google Shape;115;p9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116" name="Google Shape;116;p9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9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713225" y="1321350"/>
            <a:ext cx="36837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subTitle" idx="1"/>
          </p:nvPr>
        </p:nvSpPr>
        <p:spPr>
          <a:xfrm>
            <a:off x="713225" y="2803650"/>
            <a:ext cx="36837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/>
          <p:nvPr/>
        </p:nvSpPr>
        <p:spPr>
          <a:xfrm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 rot="10800000">
            <a:off x="546613" y="445025"/>
            <a:ext cx="495375" cy="477875"/>
            <a:chOff x="3881575" y="2684100"/>
            <a:chExt cx="495375" cy="477875"/>
          </a:xfrm>
        </p:grpSpPr>
        <p:sp>
          <p:nvSpPr>
            <p:cNvPr id="149" name="Google Shape;149;p13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3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153" name="Google Shape;153;p13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154" name="Google Shape;154;p13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13"/>
            <p:cNvGrpSpPr/>
            <p:nvPr/>
          </p:nvGrpSpPr>
          <p:grpSpPr>
            <a:xfrm rot="10800000" flipH="1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157" name="Google Shape;157;p13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1590275" y="1235950"/>
            <a:ext cx="2538900" cy="454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2"/>
          </p:nvPr>
        </p:nvSpPr>
        <p:spPr>
          <a:xfrm>
            <a:off x="1597660" y="3431350"/>
            <a:ext cx="2538900" cy="454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3"/>
          </p:nvPr>
        </p:nvSpPr>
        <p:spPr>
          <a:xfrm>
            <a:off x="1590275" y="2333659"/>
            <a:ext cx="2538900" cy="454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701325" y="1235950"/>
            <a:ext cx="2538900" cy="454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5"/>
          </p:nvPr>
        </p:nvSpPr>
        <p:spPr>
          <a:xfrm>
            <a:off x="1590275" y="1652358"/>
            <a:ext cx="2538900" cy="6549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1597659" y="3849175"/>
            <a:ext cx="2538900" cy="6549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7"/>
          </p:nvPr>
        </p:nvSpPr>
        <p:spPr>
          <a:xfrm>
            <a:off x="1590275" y="2748648"/>
            <a:ext cx="2538900" cy="6549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5701325" y="1652358"/>
            <a:ext cx="2538900" cy="6549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hasCustomPrompt="1"/>
          </p:nvPr>
        </p:nvSpPr>
        <p:spPr>
          <a:xfrm>
            <a:off x="903724" y="1257550"/>
            <a:ext cx="694500" cy="411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9" hasCustomPrompt="1"/>
          </p:nvPr>
        </p:nvSpPr>
        <p:spPr>
          <a:xfrm>
            <a:off x="905375" y="3452950"/>
            <a:ext cx="694500" cy="411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3" hasCustomPrompt="1"/>
          </p:nvPr>
        </p:nvSpPr>
        <p:spPr>
          <a:xfrm>
            <a:off x="905375" y="2370418"/>
            <a:ext cx="694500" cy="411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4" hasCustomPrompt="1"/>
          </p:nvPr>
        </p:nvSpPr>
        <p:spPr>
          <a:xfrm>
            <a:off x="5012227" y="1257550"/>
            <a:ext cx="694500" cy="411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16"/>
          </p:nvPr>
        </p:nvSpPr>
        <p:spPr>
          <a:xfrm>
            <a:off x="5701325" y="2333659"/>
            <a:ext cx="2538900" cy="454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7"/>
          </p:nvPr>
        </p:nvSpPr>
        <p:spPr>
          <a:xfrm>
            <a:off x="5701325" y="2748648"/>
            <a:ext cx="2538900" cy="6549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8" hasCustomPrompt="1"/>
          </p:nvPr>
        </p:nvSpPr>
        <p:spPr>
          <a:xfrm>
            <a:off x="5012237" y="2370418"/>
            <a:ext cx="694500" cy="411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"/>
          <p:cNvSpPr/>
          <p:nvPr/>
        </p:nvSpPr>
        <p:spPr>
          <a:xfrm flipH="1">
            <a:off x="138" y="213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29"/>
          <p:cNvGrpSpPr/>
          <p:nvPr/>
        </p:nvGrpSpPr>
        <p:grpSpPr>
          <a:xfrm rot="8100000" flipH="1">
            <a:off x="8237857" y="4360514"/>
            <a:ext cx="495370" cy="477870"/>
            <a:chOff x="3881575" y="2684100"/>
            <a:chExt cx="495375" cy="477875"/>
          </a:xfrm>
        </p:grpSpPr>
        <p:sp>
          <p:nvSpPr>
            <p:cNvPr id="432" name="Google Shape;432;p29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29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436" name="Google Shape;436;p29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437" name="Google Shape;437;p29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9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29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440" name="Google Shape;440;p29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9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9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3" name="Google Shape;443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44" name="Google Shape;444;p29"/>
          <p:cNvSpPr txBox="1">
            <a:spLocks noGrp="1"/>
          </p:cNvSpPr>
          <p:nvPr>
            <p:ph type="subTitle" idx="1"/>
          </p:nvPr>
        </p:nvSpPr>
        <p:spPr>
          <a:xfrm>
            <a:off x="847425" y="2578725"/>
            <a:ext cx="2325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29"/>
          <p:cNvSpPr txBox="1">
            <a:spLocks noGrp="1"/>
          </p:cNvSpPr>
          <p:nvPr>
            <p:ph type="subTitle" idx="2"/>
          </p:nvPr>
        </p:nvSpPr>
        <p:spPr>
          <a:xfrm>
            <a:off x="5970975" y="2578725"/>
            <a:ext cx="2325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29"/>
          <p:cNvSpPr txBox="1">
            <a:spLocks noGrp="1"/>
          </p:cNvSpPr>
          <p:nvPr>
            <p:ph type="subTitle" idx="3"/>
          </p:nvPr>
        </p:nvSpPr>
        <p:spPr>
          <a:xfrm>
            <a:off x="3409200" y="1812800"/>
            <a:ext cx="2325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29"/>
          <p:cNvSpPr txBox="1">
            <a:spLocks noGrp="1"/>
          </p:cNvSpPr>
          <p:nvPr>
            <p:ph type="subTitle" idx="4"/>
          </p:nvPr>
        </p:nvSpPr>
        <p:spPr>
          <a:xfrm>
            <a:off x="847425" y="2996550"/>
            <a:ext cx="2325600" cy="65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9"/>
          <p:cNvSpPr txBox="1">
            <a:spLocks noGrp="1"/>
          </p:cNvSpPr>
          <p:nvPr>
            <p:ph type="subTitle" idx="5"/>
          </p:nvPr>
        </p:nvSpPr>
        <p:spPr>
          <a:xfrm>
            <a:off x="5970975" y="2996550"/>
            <a:ext cx="2325600" cy="65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subTitle" idx="6"/>
          </p:nvPr>
        </p:nvSpPr>
        <p:spPr>
          <a:xfrm>
            <a:off x="3409200" y="2227793"/>
            <a:ext cx="2325600" cy="65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5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"/>
          <p:cNvSpPr txBox="1">
            <a:spLocks noGrp="1"/>
          </p:cNvSpPr>
          <p:nvPr>
            <p:ph type="title"/>
          </p:nvPr>
        </p:nvSpPr>
        <p:spPr>
          <a:xfrm>
            <a:off x="4147650" y="524350"/>
            <a:ext cx="43521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9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32"/>
          <p:cNvSpPr txBox="1">
            <a:spLocks noGrp="1"/>
          </p:cNvSpPr>
          <p:nvPr>
            <p:ph type="subTitle" idx="1"/>
          </p:nvPr>
        </p:nvSpPr>
        <p:spPr>
          <a:xfrm>
            <a:off x="4727800" y="1744438"/>
            <a:ext cx="3702900" cy="9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32"/>
          <p:cNvSpPr txBox="1"/>
          <p:nvPr/>
        </p:nvSpPr>
        <p:spPr>
          <a:xfrm>
            <a:off x="4714725" y="34419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04" name="Google Shape;504;p32"/>
          <p:cNvSpPr/>
          <p:nvPr/>
        </p:nvSpPr>
        <p:spPr>
          <a:xfrm flipH="1">
            <a:off x="138" y="213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2"/>
          <p:cNvSpPr txBox="1"/>
          <p:nvPr/>
        </p:nvSpPr>
        <p:spPr>
          <a:xfrm>
            <a:off x="4714725" y="3472488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sz="120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06" name="Google Shape;506;p32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507" name="Google Shape;507;p32"/>
            <p:cNvGrpSpPr/>
            <p:nvPr/>
          </p:nvGrpSpPr>
          <p:grpSpPr>
            <a:xfrm rot="10800000" flipH="1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508" name="Google Shape;508;p32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32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511" name="Google Shape;511;p32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6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3"/>
          <p:cNvSpPr/>
          <p:nvPr/>
        </p:nvSpPr>
        <p:spPr>
          <a:xfrm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33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517" name="Google Shape;517;p33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518" name="Google Shape;518;p33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3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0" name="Google Shape;520;p33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521" name="Google Shape;521;p33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3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3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4" name="Google Shape;524;p33"/>
          <p:cNvGrpSpPr/>
          <p:nvPr/>
        </p:nvGrpSpPr>
        <p:grpSpPr>
          <a:xfrm rot="8100000" flipH="1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525" name="Google Shape;525;p33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/>
          <p:nvPr/>
        </p:nvSpPr>
        <p:spPr>
          <a:xfrm flipH="1">
            <a:off x="138" y="213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34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531" name="Google Shape;531;p34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34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535" name="Google Shape;535;p3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8" name="Google Shape;538;p34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539" name="Google Shape;539;p34"/>
            <p:cNvGrpSpPr/>
            <p:nvPr/>
          </p:nvGrpSpPr>
          <p:grpSpPr>
            <a:xfrm rot="10800000" flipH="1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540" name="Google Shape;540;p3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34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543" name="Google Shape;543;p3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buntu"/>
              <a:buChar char="●"/>
              <a:defRPr sz="18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○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■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●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○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■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●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○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■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75" r:id="rId6"/>
    <p:sldLayoutId id="2147483678" r:id="rId7"/>
    <p:sldLayoutId id="2147483679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8"/>
          <p:cNvSpPr txBox="1">
            <a:spLocks noGrp="1"/>
          </p:cNvSpPr>
          <p:nvPr>
            <p:ph type="ctrTitle"/>
          </p:nvPr>
        </p:nvSpPr>
        <p:spPr>
          <a:xfrm>
            <a:off x="723616" y="1237691"/>
            <a:ext cx="6533526" cy="20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</a:t>
            </a:r>
            <a:r>
              <a:rPr lang="en" sz="7600" dirty="0">
                <a:solidFill>
                  <a:schemeClr val="dk2"/>
                </a:solidFill>
              </a:rPr>
              <a:t> RT.Ku</a:t>
            </a:r>
            <a:endParaRPr sz="7600" dirty="0">
              <a:solidFill>
                <a:schemeClr val="dk2"/>
              </a:solidFill>
            </a:endParaRPr>
          </a:p>
        </p:txBody>
      </p:sp>
      <p:grpSp>
        <p:nvGrpSpPr>
          <p:cNvPr id="570" name="Google Shape;570;p38"/>
          <p:cNvGrpSpPr/>
          <p:nvPr/>
        </p:nvGrpSpPr>
        <p:grpSpPr>
          <a:xfrm>
            <a:off x="5018563" y="1300838"/>
            <a:ext cx="3998401" cy="3482914"/>
            <a:chOff x="4578176" y="1268467"/>
            <a:chExt cx="3998401" cy="3482914"/>
          </a:xfrm>
        </p:grpSpPr>
        <p:grpSp>
          <p:nvGrpSpPr>
            <p:cNvPr id="571" name="Google Shape;571;p38"/>
            <p:cNvGrpSpPr/>
            <p:nvPr/>
          </p:nvGrpSpPr>
          <p:grpSpPr>
            <a:xfrm>
              <a:off x="6769383" y="1268467"/>
              <a:ext cx="1530739" cy="2348789"/>
              <a:chOff x="6699275" y="2327988"/>
              <a:chExt cx="1406025" cy="2157425"/>
            </a:xfrm>
          </p:grpSpPr>
          <p:grpSp>
            <p:nvGrpSpPr>
              <p:cNvPr id="572" name="Google Shape;572;p38"/>
              <p:cNvGrpSpPr/>
              <p:nvPr/>
            </p:nvGrpSpPr>
            <p:grpSpPr>
              <a:xfrm>
                <a:off x="6699275" y="2327988"/>
                <a:ext cx="1406025" cy="2157425"/>
                <a:chOff x="1576300" y="3891550"/>
                <a:chExt cx="1406025" cy="2157425"/>
              </a:xfrm>
            </p:grpSpPr>
            <p:sp>
              <p:nvSpPr>
                <p:cNvPr id="573" name="Google Shape;573;p38"/>
                <p:cNvSpPr/>
                <p:nvPr/>
              </p:nvSpPr>
              <p:spPr>
                <a:xfrm>
                  <a:off x="1576300" y="3891550"/>
                  <a:ext cx="1406025" cy="215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1" h="86297" extrusionOk="0">
                      <a:moveTo>
                        <a:pt x="5104" y="1"/>
                      </a:moveTo>
                      <a:cubicBezTo>
                        <a:pt x="2269" y="1"/>
                        <a:pt x="0" y="2303"/>
                        <a:pt x="0" y="5138"/>
                      </a:cubicBezTo>
                      <a:lnTo>
                        <a:pt x="0" y="81159"/>
                      </a:lnTo>
                      <a:cubicBezTo>
                        <a:pt x="0" y="83994"/>
                        <a:pt x="2269" y="86296"/>
                        <a:pt x="5104" y="86296"/>
                      </a:cubicBezTo>
                      <a:lnTo>
                        <a:pt x="51104" y="86296"/>
                      </a:lnTo>
                      <a:cubicBezTo>
                        <a:pt x="53939" y="86296"/>
                        <a:pt x="56241" y="83994"/>
                        <a:pt x="56241" y="81159"/>
                      </a:cubicBezTo>
                      <a:lnTo>
                        <a:pt x="56241" y="5138"/>
                      </a:lnTo>
                      <a:cubicBezTo>
                        <a:pt x="56241" y="2303"/>
                        <a:pt x="53939" y="1"/>
                        <a:pt x="511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8"/>
                <p:cNvSpPr/>
                <p:nvPr/>
              </p:nvSpPr>
              <p:spPr>
                <a:xfrm>
                  <a:off x="1687200" y="4019975"/>
                  <a:ext cx="1183375" cy="182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35" h="73087" extrusionOk="0">
                      <a:moveTo>
                        <a:pt x="3603" y="1"/>
                      </a:moveTo>
                      <a:cubicBezTo>
                        <a:pt x="1602" y="1"/>
                        <a:pt x="1" y="1635"/>
                        <a:pt x="1" y="3604"/>
                      </a:cubicBezTo>
                      <a:lnTo>
                        <a:pt x="1" y="69517"/>
                      </a:lnTo>
                      <a:cubicBezTo>
                        <a:pt x="1" y="71519"/>
                        <a:pt x="1635" y="73087"/>
                        <a:pt x="3603" y="73087"/>
                      </a:cubicBezTo>
                      <a:lnTo>
                        <a:pt x="43699" y="73087"/>
                      </a:lnTo>
                      <a:cubicBezTo>
                        <a:pt x="45700" y="73087"/>
                        <a:pt x="47301" y="71485"/>
                        <a:pt x="47301" y="69517"/>
                      </a:cubicBezTo>
                      <a:lnTo>
                        <a:pt x="47301" y="3637"/>
                      </a:lnTo>
                      <a:cubicBezTo>
                        <a:pt x="47335" y="1635"/>
                        <a:pt x="45700" y="1"/>
                        <a:pt x="436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8"/>
                <p:cNvSpPr/>
                <p:nvPr/>
              </p:nvSpPr>
              <p:spPr>
                <a:xfrm>
                  <a:off x="2137525" y="3957450"/>
                  <a:ext cx="281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6" h="1" fill="none" extrusionOk="0">
                      <a:moveTo>
                        <a:pt x="1" y="0"/>
                      </a:moveTo>
                      <a:lnTo>
                        <a:pt x="11275" y="0"/>
                      </a:lnTo>
                    </a:path>
                  </a:pathLst>
                </a:custGeom>
                <a:noFill/>
                <a:ln w="4170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6" name="Google Shape;576;p38"/>
              <p:cNvGrpSpPr/>
              <p:nvPr/>
            </p:nvGrpSpPr>
            <p:grpSpPr>
              <a:xfrm>
                <a:off x="6908344" y="2913049"/>
                <a:ext cx="987895" cy="987337"/>
                <a:chOff x="889282" y="2874625"/>
                <a:chExt cx="1356253" cy="1355487"/>
              </a:xfrm>
            </p:grpSpPr>
            <p:sp>
              <p:nvSpPr>
                <p:cNvPr id="577" name="Google Shape;577;p38"/>
                <p:cNvSpPr/>
                <p:nvPr/>
              </p:nvSpPr>
              <p:spPr>
                <a:xfrm>
                  <a:off x="889282" y="2874625"/>
                  <a:ext cx="1356253" cy="1355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11" h="60177" extrusionOk="0">
                      <a:moveTo>
                        <a:pt x="30056" y="0"/>
                      </a:moveTo>
                      <a:cubicBezTo>
                        <a:pt x="18347" y="0"/>
                        <a:pt x="8207" y="6672"/>
                        <a:pt x="3270" y="16479"/>
                      </a:cubicBezTo>
                      <a:cubicBezTo>
                        <a:pt x="1168" y="20548"/>
                        <a:pt x="1" y="25185"/>
                        <a:pt x="1" y="30089"/>
                      </a:cubicBezTo>
                      <a:cubicBezTo>
                        <a:pt x="1" y="32557"/>
                        <a:pt x="301" y="34925"/>
                        <a:pt x="868" y="37227"/>
                      </a:cubicBezTo>
                      <a:cubicBezTo>
                        <a:pt x="1335" y="39195"/>
                        <a:pt x="2036" y="41097"/>
                        <a:pt x="2869" y="42898"/>
                      </a:cubicBezTo>
                      <a:cubicBezTo>
                        <a:pt x="4104" y="45400"/>
                        <a:pt x="5638" y="47735"/>
                        <a:pt x="7439" y="49836"/>
                      </a:cubicBezTo>
                      <a:cubicBezTo>
                        <a:pt x="12943" y="56174"/>
                        <a:pt x="21049" y="60177"/>
                        <a:pt x="30122" y="60177"/>
                      </a:cubicBezTo>
                      <a:cubicBezTo>
                        <a:pt x="42164" y="60177"/>
                        <a:pt x="52538" y="53138"/>
                        <a:pt x="57342" y="42898"/>
                      </a:cubicBezTo>
                      <a:cubicBezTo>
                        <a:pt x="59176" y="39028"/>
                        <a:pt x="60210" y="34692"/>
                        <a:pt x="60210" y="30122"/>
                      </a:cubicBezTo>
                      <a:cubicBezTo>
                        <a:pt x="60210" y="26519"/>
                        <a:pt x="59577" y="23117"/>
                        <a:pt x="58376" y="19881"/>
                      </a:cubicBezTo>
                      <a:cubicBezTo>
                        <a:pt x="57909" y="18714"/>
                        <a:pt x="57475" y="17580"/>
                        <a:pt x="56875" y="16479"/>
                      </a:cubicBezTo>
                      <a:cubicBezTo>
                        <a:pt x="55707" y="14177"/>
                        <a:pt x="54306" y="12042"/>
                        <a:pt x="52572" y="10141"/>
                      </a:cubicBezTo>
                      <a:cubicBezTo>
                        <a:pt x="47068" y="3903"/>
                        <a:pt x="39029" y="0"/>
                        <a:pt x="30056" y="0"/>
                      </a:cubicBezTo>
                      <a:close/>
                    </a:path>
                  </a:pathLst>
                </a:custGeom>
                <a:solidFill>
                  <a:srgbClr val="E8B1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8"/>
                <p:cNvSpPr/>
                <p:nvPr/>
              </p:nvSpPr>
              <p:spPr>
                <a:xfrm>
                  <a:off x="992992" y="2979078"/>
                  <a:ext cx="1149608" cy="1148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37" h="51004" extrusionOk="0">
                      <a:moveTo>
                        <a:pt x="25518" y="0"/>
                      </a:moveTo>
                      <a:cubicBezTo>
                        <a:pt x="11408" y="0"/>
                        <a:pt x="0" y="11408"/>
                        <a:pt x="0" y="25518"/>
                      </a:cubicBezTo>
                      <a:cubicBezTo>
                        <a:pt x="0" y="28687"/>
                        <a:pt x="567" y="31756"/>
                        <a:pt x="1668" y="34558"/>
                      </a:cubicBezTo>
                      <a:cubicBezTo>
                        <a:pt x="3336" y="38895"/>
                        <a:pt x="6104" y="42697"/>
                        <a:pt x="9707" y="45533"/>
                      </a:cubicBezTo>
                      <a:cubicBezTo>
                        <a:pt x="10441" y="46100"/>
                        <a:pt x="11241" y="46700"/>
                        <a:pt x="12075" y="47201"/>
                      </a:cubicBezTo>
                      <a:cubicBezTo>
                        <a:pt x="14544" y="48735"/>
                        <a:pt x="17279" y="49802"/>
                        <a:pt x="20248" y="50436"/>
                      </a:cubicBezTo>
                      <a:cubicBezTo>
                        <a:pt x="20681" y="50536"/>
                        <a:pt x="21048" y="50603"/>
                        <a:pt x="21449" y="50636"/>
                      </a:cubicBezTo>
                      <a:cubicBezTo>
                        <a:pt x="22783" y="50870"/>
                        <a:pt x="24117" y="51003"/>
                        <a:pt x="25518" y="51003"/>
                      </a:cubicBezTo>
                      <a:cubicBezTo>
                        <a:pt x="39595" y="51003"/>
                        <a:pt x="51036" y="39562"/>
                        <a:pt x="51036" y="25485"/>
                      </a:cubicBezTo>
                      <a:cubicBezTo>
                        <a:pt x="51036" y="22583"/>
                        <a:pt x="50569" y="19848"/>
                        <a:pt x="49635" y="17346"/>
                      </a:cubicBezTo>
                      <a:cubicBezTo>
                        <a:pt x="48568" y="14110"/>
                        <a:pt x="46867" y="11208"/>
                        <a:pt x="44632" y="8706"/>
                      </a:cubicBezTo>
                      <a:cubicBezTo>
                        <a:pt x="44031" y="7939"/>
                        <a:pt x="43298" y="7272"/>
                        <a:pt x="42597" y="6605"/>
                      </a:cubicBezTo>
                      <a:cubicBezTo>
                        <a:pt x="39261" y="3569"/>
                        <a:pt x="35092" y="1401"/>
                        <a:pt x="30455" y="500"/>
                      </a:cubicBezTo>
                      <a:cubicBezTo>
                        <a:pt x="28854" y="167"/>
                        <a:pt x="27219" y="0"/>
                        <a:pt x="255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8"/>
                <p:cNvSpPr/>
                <p:nvPr/>
              </p:nvSpPr>
              <p:spPr>
                <a:xfrm>
                  <a:off x="1290539" y="3142865"/>
                  <a:ext cx="626668" cy="818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21" h="36327" extrusionOk="0">
                      <a:moveTo>
                        <a:pt x="14311" y="9608"/>
                      </a:moveTo>
                      <a:cubicBezTo>
                        <a:pt x="16512" y="9608"/>
                        <a:pt x="17847" y="10142"/>
                        <a:pt x="18213" y="11276"/>
                      </a:cubicBezTo>
                      <a:cubicBezTo>
                        <a:pt x="18280" y="11543"/>
                        <a:pt x="18347" y="11776"/>
                        <a:pt x="18347" y="12076"/>
                      </a:cubicBezTo>
                      <a:cubicBezTo>
                        <a:pt x="18347" y="12977"/>
                        <a:pt x="18013" y="13644"/>
                        <a:pt x="17346" y="14111"/>
                      </a:cubicBezTo>
                      <a:cubicBezTo>
                        <a:pt x="16679" y="14578"/>
                        <a:pt x="15712" y="14778"/>
                        <a:pt x="14511" y="14778"/>
                      </a:cubicBezTo>
                      <a:lnTo>
                        <a:pt x="11909" y="14778"/>
                      </a:lnTo>
                      <a:lnTo>
                        <a:pt x="11909" y="9608"/>
                      </a:lnTo>
                      <a:close/>
                      <a:moveTo>
                        <a:pt x="14711" y="20449"/>
                      </a:moveTo>
                      <a:cubicBezTo>
                        <a:pt x="16079" y="20449"/>
                        <a:pt x="17146" y="20682"/>
                        <a:pt x="17847" y="21216"/>
                      </a:cubicBezTo>
                      <a:cubicBezTo>
                        <a:pt x="18547" y="21683"/>
                        <a:pt x="18914" y="22450"/>
                        <a:pt x="18914" y="23418"/>
                      </a:cubicBezTo>
                      <a:cubicBezTo>
                        <a:pt x="18914" y="25453"/>
                        <a:pt x="17580" y="26487"/>
                        <a:pt x="14878" y="26487"/>
                      </a:cubicBezTo>
                      <a:lnTo>
                        <a:pt x="11876" y="26487"/>
                      </a:lnTo>
                      <a:lnTo>
                        <a:pt x="11876" y="20449"/>
                      </a:lnTo>
                      <a:close/>
                      <a:moveTo>
                        <a:pt x="6639" y="1"/>
                      </a:moveTo>
                      <a:lnTo>
                        <a:pt x="6639" y="3704"/>
                      </a:lnTo>
                      <a:lnTo>
                        <a:pt x="0" y="3704"/>
                      </a:lnTo>
                      <a:lnTo>
                        <a:pt x="0" y="9174"/>
                      </a:lnTo>
                      <a:lnTo>
                        <a:pt x="3336" y="9174"/>
                      </a:lnTo>
                      <a:lnTo>
                        <a:pt x="3336" y="26954"/>
                      </a:lnTo>
                      <a:lnTo>
                        <a:pt x="0" y="26954"/>
                      </a:lnTo>
                      <a:lnTo>
                        <a:pt x="0" y="32458"/>
                      </a:lnTo>
                      <a:lnTo>
                        <a:pt x="6639" y="32458"/>
                      </a:lnTo>
                      <a:lnTo>
                        <a:pt x="6639" y="36327"/>
                      </a:lnTo>
                      <a:lnTo>
                        <a:pt x="9707" y="36327"/>
                      </a:lnTo>
                      <a:lnTo>
                        <a:pt x="9707" y="32458"/>
                      </a:lnTo>
                      <a:lnTo>
                        <a:pt x="12910" y="32458"/>
                      </a:lnTo>
                      <a:lnTo>
                        <a:pt x="12910" y="36327"/>
                      </a:lnTo>
                      <a:lnTo>
                        <a:pt x="15979" y="36327"/>
                      </a:lnTo>
                      <a:lnTo>
                        <a:pt x="15979" y="32458"/>
                      </a:lnTo>
                      <a:cubicBezTo>
                        <a:pt x="19581" y="32424"/>
                        <a:pt x="22416" y="31657"/>
                        <a:pt x="24551" y="30223"/>
                      </a:cubicBezTo>
                      <a:cubicBezTo>
                        <a:pt x="26720" y="28722"/>
                        <a:pt x="27820" y="26653"/>
                        <a:pt x="27820" y="24052"/>
                      </a:cubicBezTo>
                      <a:cubicBezTo>
                        <a:pt x="27754" y="22317"/>
                        <a:pt x="27287" y="20883"/>
                        <a:pt x="26419" y="19782"/>
                      </a:cubicBezTo>
                      <a:cubicBezTo>
                        <a:pt x="25552" y="18714"/>
                        <a:pt x="24084" y="17914"/>
                        <a:pt x="22150" y="17413"/>
                      </a:cubicBezTo>
                      <a:lnTo>
                        <a:pt x="22150" y="17213"/>
                      </a:lnTo>
                      <a:cubicBezTo>
                        <a:pt x="23651" y="16880"/>
                        <a:pt x="24852" y="16112"/>
                        <a:pt x="25752" y="14978"/>
                      </a:cubicBezTo>
                      <a:cubicBezTo>
                        <a:pt x="26686" y="13878"/>
                        <a:pt x="27153" y="12477"/>
                        <a:pt x="27153" y="10875"/>
                      </a:cubicBezTo>
                      <a:cubicBezTo>
                        <a:pt x="27153" y="8407"/>
                        <a:pt x="26086" y="6606"/>
                        <a:pt x="24018" y="5438"/>
                      </a:cubicBezTo>
                      <a:cubicBezTo>
                        <a:pt x="23817" y="5305"/>
                        <a:pt x="23551" y="5205"/>
                        <a:pt x="23350" y="5105"/>
                      </a:cubicBezTo>
                      <a:cubicBezTo>
                        <a:pt x="21549" y="4304"/>
                        <a:pt x="19081" y="3870"/>
                        <a:pt x="15979" y="3737"/>
                      </a:cubicBezTo>
                      <a:lnTo>
                        <a:pt x="15979" y="1"/>
                      </a:lnTo>
                      <a:lnTo>
                        <a:pt x="12910" y="1"/>
                      </a:lnTo>
                      <a:lnTo>
                        <a:pt x="12910" y="3737"/>
                      </a:lnTo>
                      <a:lnTo>
                        <a:pt x="9707" y="3737"/>
                      </a:lnTo>
                      <a:lnTo>
                        <a:pt x="9707" y="1"/>
                      </a:lnTo>
                      <a:close/>
                    </a:path>
                  </a:pathLst>
                </a:custGeom>
                <a:solidFill>
                  <a:srgbClr val="D7A3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0" name="Google Shape;580;p38"/>
            <p:cNvGrpSpPr/>
            <p:nvPr/>
          </p:nvGrpSpPr>
          <p:grpSpPr>
            <a:xfrm>
              <a:off x="7101553" y="3267540"/>
              <a:ext cx="1475024" cy="1356940"/>
              <a:chOff x="2957275" y="3539650"/>
              <a:chExt cx="1156700" cy="1064100"/>
            </a:xfrm>
          </p:grpSpPr>
          <p:sp>
            <p:nvSpPr>
              <p:cNvPr id="581" name="Google Shape;581;p38"/>
              <p:cNvSpPr/>
              <p:nvPr/>
            </p:nvSpPr>
            <p:spPr>
              <a:xfrm>
                <a:off x="2985625" y="3573825"/>
                <a:ext cx="1128350" cy="1029925"/>
              </a:xfrm>
              <a:custGeom>
                <a:avLst/>
                <a:gdLst/>
                <a:ahLst/>
                <a:cxnLst/>
                <a:rect l="l" t="t" r="r" b="b"/>
                <a:pathLst>
                  <a:path w="45134" h="41197" extrusionOk="0">
                    <a:moveTo>
                      <a:pt x="28521" y="1"/>
                    </a:moveTo>
                    <a:cubicBezTo>
                      <a:pt x="27521" y="7173"/>
                      <a:pt x="23251" y="13611"/>
                      <a:pt x="17947" y="18514"/>
                    </a:cubicBezTo>
                    <a:cubicBezTo>
                      <a:pt x="12677" y="23451"/>
                      <a:pt x="6272" y="27054"/>
                      <a:pt x="1" y="30689"/>
                    </a:cubicBezTo>
                    <a:lnTo>
                      <a:pt x="17180" y="41197"/>
                    </a:lnTo>
                    <a:cubicBezTo>
                      <a:pt x="26353" y="36727"/>
                      <a:pt x="34359" y="29856"/>
                      <a:pt x="40096" y="21450"/>
                    </a:cubicBezTo>
                    <a:cubicBezTo>
                      <a:pt x="42865" y="17447"/>
                      <a:pt x="45133" y="12843"/>
                      <a:pt x="45133" y="7973"/>
                    </a:cubicBezTo>
                    <a:lnTo>
                      <a:pt x="28521" y="1"/>
                    </a:ln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8"/>
              <p:cNvSpPr/>
              <p:nvPr/>
            </p:nvSpPr>
            <p:spPr>
              <a:xfrm>
                <a:off x="3074875" y="3626375"/>
                <a:ext cx="1011575" cy="928175"/>
              </a:xfrm>
              <a:custGeom>
                <a:avLst/>
                <a:gdLst/>
                <a:ahLst/>
                <a:cxnLst/>
                <a:rect l="l" t="t" r="r" b="b"/>
                <a:pathLst>
                  <a:path w="40463" h="37127" extrusionOk="0">
                    <a:moveTo>
                      <a:pt x="26986" y="0"/>
                    </a:moveTo>
                    <a:cubicBezTo>
                      <a:pt x="26876" y="496"/>
                      <a:pt x="26493" y="969"/>
                      <a:pt x="25931" y="969"/>
                    </a:cubicBezTo>
                    <a:cubicBezTo>
                      <a:pt x="25813" y="969"/>
                      <a:pt x="25686" y="948"/>
                      <a:pt x="25552" y="901"/>
                    </a:cubicBezTo>
                    <a:cubicBezTo>
                      <a:pt x="25485" y="901"/>
                      <a:pt x="25452" y="868"/>
                      <a:pt x="25385" y="834"/>
                    </a:cubicBezTo>
                    <a:cubicBezTo>
                      <a:pt x="23550" y="8006"/>
                      <a:pt x="18880" y="13577"/>
                      <a:pt x="15111" y="17113"/>
                    </a:cubicBezTo>
                    <a:cubicBezTo>
                      <a:pt x="10608" y="21282"/>
                      <a:pt x="5437" y="24518"/>
                      <a:pt x="200" y="27553"/>
                    </a:cubicBezTo>
                    <a:cubicBezTo>
                      <a:pt x="968" y="28054"/>
                      <a:pt x="767" y="29221"/>
                      <a:pt x="0" y="29555"/>
                    </a:cubicBezTo>
                    <a:lnTo>
                      <a:pt x="12109" y="37027"/>
                    </a:lnTo>
                    <a:cubicBezTo>
                      <a:pt x="12438" y="36596"/>
                      <a:pt x="12942" y="36300"/>
                      <a:pt x="13545" y="36300"/>
                    </a:cubicBezTo>
                    <a:cubicBezTo>
                      <a:pt x="13735" y="36300"/>
                      <a:pt x="13936" y="36329"/>
                      <a:pt x="14144" y="36393"/>
                    </a:cubicBezTo>
                    <a:cubicBezTo>
                      <a:pt x="14644" y="36560"/>
                      <a:pt x="14978" y="36793"/>
                      <a:pt x="15211" y="37127"/>
                    </a:cubicBezTo>
                    <a:cubicBezTo>
                      <a:pt x="23384" y="32757"/>
                      <a:pt x="30455" y="26419"/>
                      <a:pt x="35692" y="18747"/>
                    </a:cubicBezTo>
                    <a:cubicBezTo>
                      <a:pt x="38494" y="14711"/>
                      <a:pt x="39995" y="11208"/>
                      <a:pt x="40462" y="7873"/>
                    </a:cubicBezTo>
                    <a:lnTo>
                      <a:pt x="40462" y="7873"/>
                    </a:lnTo>
                    <a:cubicBezTo>
                      <a:pt x="40401" y="7885"/>
                      <a:pt x="40331" y="7893"/>
                      <a:pt x="40257" y="7893"/>
                    </a:cubicBezTo>
                    <a:cubicBezTo>
                      <a:pt x="40129" y="7893"/>
                      <a:pt x="39989" y="7869"/>
                      <a:pt x="39862" y="7806"/>
                    </a:cubicBezTo>
                    <a:cubicBezTo>
                      <a:pt x="38895" y="7539"/>
                      <a:pt x="38895" y="6505"/>
                      <a:pt x="39395" y="5905"/>
                    </a:cubicBezTo>
                    <a:lnTo>
                      <a:pt x="26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8"/>
              <p:cNvSpPr/>
              <p:nvPr/>
            </p:nvSpPr>
            <p:spPr>
              <a:xfrm>
                <a:off x="3075700" y="3625525"/>
                <a:ext cx="844800" cy="834800"/>
              </a:xfrm>
              <a:custGeom>
                <a:avLst/>
                <a:gdLst/>
                <a:ahLst/>
                <a:cxnLst/>
                <a:rect l="l" t="t" r="r" b="b"/>
                <a:pathLst>
                  <a:path w="33792" h="33392" extrusionOk="0">
                    <a:moveTo>
                      <a:pt x="26986" y="1"/>
                    </a:moveTo>
                    <a:cubicBezTo>
                      <a:pt x="26875" y="531"/>
                      <a:pt x="26483" y="991"/>
                      <a:pt x="25910" y="991"/>
                    </a:cubicBezTo>
                    <a:cubicBezTo>
                      <a:pt x="25797" y="991"/>
                      <a:pt x="25678" y="973"/>
                      <a:pt x="25552" y="935"/>
                    </a:cubicBezTo>
                    <a:cubicBezTo>
                      <a:pt x="25485" y="935"/>
                      <a:pt x="25452" y="902"/>
                      <a:pt x="25385" y="835"/>
                    </a:cubicBezTo>
                    <a:cubicBezTo>
                      <a:pt x="23551" y="8007"/>
                      <a:pt x="18881" y="13611"/>
                      <a:pt x="15111" y="17147"/>
                    </a:cubicBezTo>
                    <a:cubicBezTo>
                      <a:pt x="10608" y="21316"/>
                      <a:pt x="5438" y="24519"/>
                      <a:pt x="201" y="27587"/>
                    </a:cubicBezTo>
                    <a:cubicBezTo>
                      <a:pt x="968" y="28088"/>
                      <a:pt x="768" y="29255"/>
                      <a:pt x="1" y="29589"/>
                    </a:cubicBezTo>
                    <a:lnTo>
                      <a:pt x="6138" y="33392"/>
                    </a:lnTo>
                    <a:cubicBezTo>
                      <a:pt x="6272" y="33225"/>
                      <a:pt x="6438" y="33058"/>
                      <a:pt x="6639" y="32925"/>
                    </a:cubicBezTo>
                    <a:cubicBezTo>
                      <a:pt x="12243" y="29389"/>
                      <a:pt x="19081" y="26420"/>
                      <a:pt x="23417" y="21416"/>
                    </a:cubicBezTo>
                    <a:cubicBezTo>
                      <a:pt x="27987" y="16113"/>
                      <a:pt x="31356" y="11543"/>
                      <a:pt x="33791" y="3270"/>
                    </a:cubicBezTo>
                    <a:lnTo>
                      <a:pt x="26986" y="1"/>
                    </a:lnTo>
                    <a:close/>
                  </a:path>
                </a:pathLst>
              </a:custGeom>
              <a:solidFill>
                <a:srgbClr val="52AF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8"/>
              <p:cNvSpPr/>
              <p:nvPr/>
            </p:nvSpPr>
            <p:spPr>
              <a:xfrm>
                <a:off x="3758700" y="3852850"/>
                <a:ext cx="107600" cy="95725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3829" extrusionOk="0">
                    <a:moveTo>
                      <a:pt x="2141" y="1"/>
                    </a:moveTo>
                    <a:cubicBezTo>
                      <a:pt x="1306" y="1"/>
                      <a:pt x="546" y="530"/>
                      <a:pt x="300" y="1349"/>
                    </a:cubicBezTo>
                    <a:cubicBezTo>
                      <a:pt x="0" y="2383"/>
                      <a:pt x="600" y="3450"/>
                      <a:pt x="1601" y="3751"/>
                    </a:cubicBezTo>
                    <a:cubicBezTo>
                      <a:pt x="1782" y="3803"/>
                      <a:pt x="1965" y="3828"/>
                      <a:pt x="2143" y="3828"/>
                    </a:cubicBezTo>
                    <a:cubicBezTo>
                      <a:pt x="2986" y="3828"/>
                      <a:pt x="3755" y="3275"/>
                      <a:pt x="4003" y="2450"/>
                    </a:cubicBezTo>
                    <a:cubicBezTo>
                      <a:pt x="4303" y="1416"/>
                      <a:pt x="3703" y="381"/>
                      <a:pt x="2702" y="81"/>
                    </a:cubicBezTo>
                    <a:cubicBezTo>
                      <a:pt x="2515" y="27"/>
                      <a:pt x="2326" y="1"/>
                      <a:pt x="2141" y="1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8"/>
              <p:cNvSpPr/>
              <p:nvPr/>
            </p:nvSpPr>
            <p:spPr>
              <a:xfrm>
                <a:off x="3856775" y="3829700"/>
                <a:ext cx="110550" cy="170900"/>
              </a:xfrm>
              <a:custGeom>
                <a:avLst/>
                <a:gdLst/>
                <a:ahLst/>
                <a:cxnLst/>
                <a:rect l="l" t="t" r="r" b="b"/>
                <a:pathLst>
                  <a:path w="4422" h="6836" extrusionOk="0">
                    <a:moveTo>
                      <a:pt x="4127" y="1"/>
                    </a:moveTo>
                    <a:cubicBezTo>
                      <a:pt x="4018" y="1"/>
                      <a:pt x="3911" y="64"/>
                      <a:pt x="3883" y="207"/>
                    </a:cubicBezTo>
                    <a:cubicBezTo>
                      <a:pt x="3249" y="2608"/>
                      <a:pt x="2048" y="4710"/>
                      <a:pt x="213" y="6411"/>
                    </a:cubicBezTo>
                    <a:cubicBezTo>
                      <a:pt x="1" y="6571"/>
                      <a:pt x="212" y="6836"/>
                      <a:pt x="407" y="6836"/>
                    </a:cubicBezTo>
                    <a:cubicBezTo>
                      <a:pt x="457" y="6836"/>
                      <a:pt x="506" y="6819"/>
                      <a:pt x="547" y="6778"/>
                    </a:cubicBezTo>
                    <a:cubicBezTo>
                      <a:pt x="2415" y="5043"/>
                      <a:pt x="3749" y="2809"/>
                      <a:pt x="4383" y="307"/>
                    </a:cubicBezTo>
                    <a:cubicBezTo>
                      <a:pt x="4421" y="115"/>
                      <a:pt x="4273" y="1"/>
                      <a:pt x="4127" y="1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3880975" y="3851700"/>
                <a:ext cx="110575" cy="17060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6824" extrusionOk="0">
                    <a:moveTo>
                      <a:pt x="4109" y="1"/>
                    </a:moveTo>
                    <a:cubicBezTo>
                      <a:pt x="4007" y="1"/>
                      <a:pt x="3909" y="59"/>
                      <a:pt x="3882" y="194"/>
                    </a:cubicBezTo>
                    <a:cubicBezTo>
                      <a:pt x="3248" y="2596"/>
                      <a:pt x="2047" y="4697"/>
                      <a:pt x="213" y="6398"/>
                    </a:cubicBezTo>
                    <a:cubicBezTo>
                      <a:pt x="0" y="6558"/>
                      <a:pt x="190" y="6823"/>
                      <a:pt x="394" y="6823"/>
                    </a:cubicBezTo>
                    <a:cubicBezTo>
                      <a:pt x="446" y="6823"/>
                      <a:pt x="499" y="6806"/>
                      <a:pt x="546" y="6765"/>
                    </a:cubicBezTo>
                    <a:cubicBezTo>
                      <a:pt x="2448" y="4997"/>
                      <a:pt x="3749" y="2829"/>
                      <a:pt x="4382" y="327"/>
                    </a:cubicBezTo>
                    <a:cubicBezTo>
                      <a:pt x="4422" y="128"/>
                      <a:pt x="4260" y="1"/>
                      <a:pt x="4109" y="1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3449300" y="4001425"/>
                <a:ext cx="382800" cy="305675"/>
              </a:xfrm>
              <a:custGeom>
                <a:avLst/>
                <a:gdLst/>
                <a:ahLst/>
                <a:cxnLst/>
                <a:rect l="l" t="t" r="r" b="b"/>
                <a:pathLst>
                  <a:path w="15312" h="12227" extrusionOk="0">
                    <a:moveTo>
                      <a:pt x="6405" y="0"/>
                    </a:moveTo>
                    <a:cubicBezTo>
                      <a:pt x="4440" y="0"/>
                      <a:pt x="2662" y="819"/>
                      <a:pt x="1668" y="2377"/>
                    </a:cubicBezTo>
                    <a:cubicBezTo>
                      <a:pt x="1" y="5046"/>
                      <a:pt x="1335" y="8882"/>
                      <a:pt x="4637" y="10950"/>
                    </a:cubicBezTo>
                    <a:cubicBezTo>
                      <a:pt x="6011" y="11811"/>
                      <a:pt x="7507" y="12227"/>
                      <a:pt x="8907" y="12227"/>
                    </a:cubicBezTo>
                    <a:cubicBezTo>
                      <a:pt x="10872" y="12227"/>
                      <a:pt x="12650" y="11408"/>
                      <a:pt x="13644" y="9849"/>
                    </a:cubicBezTo>
                    <a:cubicBezTo>
                      <a:pt x="15311" y="7181"/>
                      <a:pt x="13977" y="3345"/>
                      <a:pt x="10675" y="1277"/>
                    </a:cubicBezTo>
                    <a:cubicBezTo>
                      <a:pt x="9301" y="416"/>
                      <a:pt x="7805" y="0"/>
                      <a:pt x="6405" y="0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8"/>
              <p:cNvSpPr/>
              <p:nvPr/>
            </p:nvSpPr>
            <p:spPr>
              <a:xfrm>
                <a:off x="3466825" y="4015900"/>
                <a:ext cx="346100" cy="277725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1109" extrusionOk="0">
                    <a:moveTo>
                      <a:pt x="5856" y="258"/>
                    </a:moveTo>
                    <a:cubicBezTo>
                      <a:pt x="6462" y="258"/>
                      <a:pt x="7087" y="348"/>
                      <a:pt x="7706" y="531"/>
                    </a:cubicBezTo>
                    <a:cubicBezTo>
                      <a:pt x="8339" y="698"/>
                      <a:pt x="8973" y="998"/>
                      <a:pt x="9540" y="1365"/>
                    </a:cubicBezTo>
                    <a:cubicBezTo>
                      <a:pt x="12409" y="3166"/>
                      <a:pt x="13576" y="6502"/>
                      <a:pt x="12142" y="8803"/>
                    </a:cubicBezTo>
                    <a:cubicBezTo>
                      <a:pt x="11306" y="10165"/>
                      <a:pt x="9767" y="10868"/>
                      <a:pt x="8060" y="10868"/>
                    </a:cubicBezTo>
                    <a:cubicBezTo>
                      <a:pt x="6840" y="10868"/>
                      <a:pt x="5533" y="10508"/>
                      <a:pt x="4336" y="9771"/>
                    </a:cubicBezTo>
                    <a:cubicBezTo>
                      <a:pt x="1468" y="7970"/>
                      <a:pt x="300" y="4634"/>
                      <a:pt x="1768" y="2332"/>
                    </a:cubicBezTo>
                    <a:cubicBezTo>
                      <a:pt x="2581" y="977"/>
                      <a:pt x="4141" y="258"/>
                      <a:pt x="5856" y="258"/>
                    </a:cubicBezTo>
                    <a:close/>
                    <a:moveTo>
                      <a:pt x="5798" y="0"/>
                    </a:moveTo>
                    <a:cubicBezTo>
                      <a:pt x="4002" y="0"/>
                      <a:pt x="2380" y="740"/>
                      <a:pt x="1501" y="2165"/>
                    </a:cubicBezTo>
                    <a:cubicBezTo>
                      <a:pt x="0" y="4600"/>
                      <a:pt x="1168" y="8070"/>
                      <a:pt x="4170" y="9971"/>
                    </a:cubicBezTo>
                    <a:cubicBezTo>
                      <a:pt x="4803" y="10371"/>
                      <a:pt x="5437" y="10638"/>
                      <a:pt x="6104" y="10838"/>
                    </a:cubicBezTo>
                    <a:cubicBezTo>
                      <a:pt x="6749" y="11019"/>
                      <a:pt x="7396" y="11108"/>
                      <a:pt x="8022" y="11108"/>
                    </a:cubicBezTo>
                    <a:cubicBezTo>
                      <a:pt x="9824" y="11108"/>
                      <a:pt x="11451" y="10364"/>
                      <a:pt x="12342" y="8904"/>
                    </a:cubicBezTo>
                    <a:cubicBezTo>
                      <a:pt x="13843" y="6502"/>
                      <a:pt x="12676" y="2999"/>
                      <a:pt x="9674" y="1131"/>
                    </a:cubicBezTo>
                    <a:cubicBezTo>
                      <a:pt x="8429" y="371"/>
                      <a:pt x="7070" y="0"/>
                      <a:pt x="5798" y="0"/>
                    </a:cubicBezTo>
                    <a:close/>
                  </a:path>
                </a:pathLst>
              </a:custGeom>
              <a:solidFill>
                <a:srgbClr val="92C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8"/>
              <p:cNvSpPr/>
              <p:nvPr/>
            </p:nvSpPr>
            <p:spPr>
              <a:xfrm>
                <a:off x="3546875" y="4056675"/>
                <a:ext cx="199325" cy="17302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6921" extrusionOk="0">
                    <a:moveTo>
                      <a:pt x="1501" y="2002"/>
                    </a:moveTo>
                    <a:lnTo>
                      <a:pt x="2836" y="3070"/>
                    </a:lnTo>
                    <a:cubicBezTo>
                      <a:pt x="2602" y="3203"/>
                      <a:pt x="2402" y="3303"/>
                      <a:pt x="2169" y="3303"/>
                    </a:cubicBezTo>
                    <a:cubicBezTo>
                      <a:pt x="2142" y="3308"/>
                      <a:pt x="2115" y="3310"/>
                      <a:pt x="2088" y="3310"/>
                    </a:cubicBezTo>
                    <a:cubicBezTo>
                      <a:pt x="1915" y="3310"/>
                      <a:pt x="1746" y="3223"/>
                      <a:pt x="1601" y="3136"/>
                    </a:cubicBezTo>
                    <a:cubicBezTo>
                      <a:pt x="1435" y="3003"/>
                      <a:pt x="1335" y="2836"/>
                      <a:pt x="1335" y="2636"/>
                    </a:cubicBezTo>
                    <a:cubicBezTo>
                      <a:pt x="1335" y="2402"/>
                      <a:pt x="1401" y="2202"/>
                      <a:pt x="1501" y="2002"/>
                    </a:cubicBezTo>
                    <a:close/>
                    <a:moveTo>
                      <a:pt x="5667" y="3149"/>
                    </a:moveTo>
                    <a:cubicBezTo>
                      <a:pt x="5857" y="3149"/>
                      <a:pt x="6014" y="3239"/>
                      <a:pt x="6171" y="3370"/>
                    </a:cubicBezTo>
                    <a:cubicBezTo>
                      <a:pt x="6405" y="3537"/>
                      <a:pt x="6505" y="3737"/>
                      <a:pt x="6505" y="3970"/>
                    </a:cubicBezTo>
                    <a:cubicBezTo>
                      <a:pt x="6505" y="4170"/>
                      <a:pt x="6438" y="4404"/>
                      <a:pt x="6305" y="4671"/>
                    </a:cubicBezTo>
                    <a:lnTo>
                      <a:pt x="4770" y="3370"/>
                    </a:lnTo>
                    <a:cubicBezTo>
                      <a:pt x="5004" y="3236"/>
                      <a:pt x="5271" y="3203"/>
                      <a:pt x="5504" y="3170"/>
                    </a:cubicBezTo>
                    <a:cubicBezTo>
                      <a:pt x="5561" y="3155"/>
                      <a:pt x="5615" y="3149"/>
                      <a:pt x="5667" y="3149"/>
                    </a:cubicBezTo>
                    <a:close/>
                    <a:moveTo>
                      <a:pt x="667" y="1"/>
                    </a:moveTo>
                    <a:lnTo>
                      <a:pt x="0" y="801"/>
                    </a:lnTo>
                    <a:lnTo>
                      <a:pt x="768" y="1402"/>
                    </a:lnTo>
                    <a:cubicBezTo>
                      <a:pt x="434" y="1902"/>
                      <a:pt x="267" y="2469"/>
                      <a:pt x="301" y="2903"/>
                    </a:cubicBezTo>
                    <a:cubicBezTo>
                      <a:pt x="301" y="3370"/>
                      <a:pt x="501" y="3803"/>
                      <a:pt x="901" y="4070"/>
                    </a:cubicBezTo>
                    <a:cubicBezTo>
                      <a:pt x="1101" y="4237"/>
                      <a:pt x="1335" y="4404"/>
                      <a:pt x="1601" y="4471"/>
                    </a:cubicBezTo>
                    <a:cubicBezTo>
                      <a:pt x="1767" y="4494"/>
                      <a:pt x="1948" y="4518"/>
                      <a:pt x="2123" y="4518"/>
                    </a:cubicBezTo>
                    <a:cubicBezTo>
                      <a:pt x="2196" y="4518"/>
                      <a:pt x="2267" y="4514"/>
                      <a:pt x="2335" y="4504"/>
                    </a:cubicBezTo>
                    <a:cubicBezTo>
                      <a:pt x="2569" y="4471"/>
                      <a:pt x="2802" y="4404"/>
                      <a:pt x="3069" y="4304"/>
                    </a:cubicBezTo>
                    <a:cubicBezTo>
                      <a:pt x="3303" y="4204"/>
                      <a:pt x="3503" y="4070"/>
                      <a:pt x="3770" y="3970"/>
                    </a:cubicBezTo>
                    <a:lnTo>
                      <a:pt x="5638" y="5538"/>
                    </a:lnTo>
                    <a:cubicBezTo>
                      <a:pt x="5382" y="5726"/>
                      <a:pt x="5108" y="5817"/>
                      <a:pt x="4817" y="5817"/>
                    </a:cubicBezTo>
                    <a:cubicBezTo>
                      <a:pt x="4539" y="5817"/>
                      <a:pt x="4246" y="5734"/>
                      <a:pt x="3936" y="5571"/>
                    </a:cubicBezTo>
                    <a:lnTo>
                      <a:pt x="3403" y="6505"/>
                    </a:lnTo>
                    <a:cubicBezTo>
                      <a:pt x="3829" y="6761"/>
                      <a:pt x="4256" y="6920"/>
                      <a:pt x="4703" y="6920"/>
                    </a:cubicBezTo>
                    <a:cubicBezTo>
                      <a:pt x="4780" y="6920"/>
                      <a:pt x="4858" y="6915"/>
                      <a:pt x="4937" y="6906"/>
                    </a:cubicBezTo>
                    <a:cubicBezTo>
                      <a:pt x="5471" y="6872"/>
                      <a:pt x="5971" y="6639"/>
                      <a:pt x="6472" y="6172"/>
                    </a:cubicBezTo>
                    <a:lnTo>
                      <a:pt x="7306" y="6739"/>
                    </a:lnTo>
                    <a:lnTo>
                      <a:pt x="7973" y="5972"/>
                    </a:lnTo>
                    <a:lnTo>
                      <a:pt x="7239" y="5338"/>
                    </a:lnTo>
                    <a:cubicBezTo>
                      <a:pt x="7406" y="5038"/>
                      <a:pt x="7506" y="4804"/>
                      <a:pt x="7606" y="4504"/>
                    </a:cubicBezTo>
                    <a:cubicBezTo>
                      <a:pt x="7672" y="4204"/>
                      <a:pt x="7739" y="3970"/>
                      <a:pt x="7672" y="3703"/>
                    </a:cubicBezTo>
                    <a:cubicBezTo>
                      <a:pt x="7639" y="3470"/>
                      <a:pt x="7606" y="3203"/>
                      <a:pt x="7472" y="3003"/>
                    </a:cubicBezTo>
                    <a:cubicBezTo>
                      <a:pt x="7339" y="2803"/>
                      <a:pt x="7239" y="2636"/>
                      <a:pt x="7005" y="2469"/>
                    </a:cubicBezTo>
                    <a:cubicBezTo>
                      <a:pt x="6772" y="2236"/>
                      <a:pt x="6472" y="2069"/>
                      <a:pt x="6238" y="2035"/>
                    </a:cubicBezTo>
                    <a:cubicBezTo>
                      <a:pt x="6049" y="2012"/>
                      <a:pt x="5877" y="1988"/>
                      <a:pt x="5687" y="1988"/>
                    </a:cubicBezTo>
                    <a:cubicBezTo>
                      <a:pt x="5608" y="1988"/>
                      <a:pt x="5525" y="1992"/>
                      <a:pt x="5438" y="2002"/>
                    </a:cubicBezTo>
                    <a:cubicBezTo>
                      <a:pt x="5137" y="2035"/>
                      <a:pt x="4904" y="2069"/>
                      <a:pt x="4637" y="2202"/>
                    </a:cubicBezTo>
                    <a:lnTo>
                      <a:pt x="3903" y="2569"/>
                    </a:lnTo>
                    <a:lnTo>
                      <a:pt x="2269" y="1235"/>
                    </a:lnTo>
                    <a:cubicBezTo>
                      <a:pt x="2481" y="1129"/>
                      <a:pt x="2687" y="1071"/>
                      <a:pt x="2902" y="1071"/>
                    </a:cubicBezTo>
                    <a:cubicBezTo>
                      <a:pt x="3158" y="1071"/>
                      <a:pt x="3428" y="1153"/>
                      <a:pt x="3736" y="1335"/>
                    </a:cubicBezTo>
                    <a:lnTo>
                      <a:pt x="4303" y="401"/>
                    </a:lnTo>
                    <a:cubicBezTo>
                      <a:pt x="4103" y="301"/>
                      <a:pt x="3903" y="167"/>
                      <a:pt x="3636" y="67"/>
                    </a:cubicBezTo>
                    <a:cubicBezTo>
                      <a:pt x="3403" y="34"/>
                      <a:pt x="3136" y="1"/>
                      <a:pt x="2902" y="1"/>
                    </a:cubicBezTo>
                    <a:cubicBezTo>
                      <a:pt x="2636" y="1"/>
                      <a:pt x="2402" y="34"/>
                      <a:pt x="2135" y="167"/>
                    </a:cubicBezTo>
                    <a:cubicBezTo>
                      <a:pt x="1902" y="301"/>
                      <a:pt x="1668" y="401"/>
                      <a:pt x="1435" y="634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rgbClr val="0095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2957275" y="3539650"/>
                <a:ext cx="1088300" cy="1050775"/>
              </a:xfrm>
              <a:custGeom>
                <a:avLst/>
                <a:gdLst/>
                <a:ahLst/>
                <a:cxnLst/>
                <a:rect l="l" t="t" r="r" b="b"/>
                <a:pathLst>
                  <a:path w="43532" h="42031" extrusionOk="0">
                    <a:moveTo>
                      <a:pt x="25853" y="0"/>
                    </a:moveTo>
                    <a:cubicBezTo>
                      <a:pt x="25486" y="7239"/>
                      <a:pt x="21750" y="13977"/>
                      <a:pt x="16880" y="19347"/>
                    </a:cubicBezTo>
                    <a:cubicBezTo>
                      <a:pt x="12009" y="24685"/>
                      <a:pt x="6005" y="28854"/>
                      <a:pt x="1" y="32990"/>
                    </a:cubicBezTo>
                    <a:lnTo>
                      <a:pt x="18047" y="42030"/>
                    </a:lnTo>
                    <a:cubicBezTo>
                      <a:pt x="26820" y="36827"/>
                      <a:pt x="34192" y="29254"/>
                      <a:pt x="39229" y="20381"/>
                    </a:cubicBezTo>
                    <a:cubicBezTo>
                      <a:pt x="41664" y="16145"/>
                      <a:pt x="43532" y="11375"/>
                      <a:pt x="43098" y="6538"/>
                    </a:cubicBezTo>
                    <a:lnTo>
                      <a:pt x="25853" y="0"/>
                    </a:ln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3049025" y="3587175"/>
                <a:ext cx="962375" cy="954050"/>
              </a:xfrm>
              <a:custGeom>
                <a:avLst/>
                <a:gdLst/>
                <a:ahLst/>
                <a:cxnLst/>
                <a:rect l="l" t="t" r="r" b="b"/>
                <a:pathLst>
                  <a:path w="38495" h="38162" extrusionOk="0">
                    <a:moveTo>
                      <a:pt x="24418" y="1"/>
                    </a:moveTo>
                    <a:cubicBezTo>
                      <a:pt x="24359" y="561"/>
                      <a:pt x="23986" y="1096"/>
                      <a:pt x="23346" y="1096"/>
                    </a:cubicBezTo>
                    <a:cubicBezTo>
                      <a:pt x="23263" y="1096"/>
                      <a:pt x="23175" y="1087"/>
                      <a:pt x="23083" y="1068"/>
                    </a:cubicBezTo>
                    <a:cubicBezTo>
                      <a:pt x="23017" y="1068"/>
                      <a:pt x="22983" y="1001"/>
                      <a:pt x="22916" y="1001"/>
                    </a:cubicBezTo>
                    <a:cubicBezTo>
                      <a:pt x="21716" y="8307"/>
                      <a:pt x="17546" y="14277"/>
                      <a:pt x="14010" y="18114"/>
                    </a:cubicBezTo>
                    <a:cubicBezTo>
                      <a:pt x="9874" y="22617"/>
                      <a:pt x="5004" y="26286"/>
                      <a:pt x="33" y="29755"/>
                    </a:cubicBezTo>
                    <a:cubicBezTo>
                      <a:pt x="834" y="30155"/>
                      <a:pt x="701" y="31356"/>
                      <a:pt x="0" y="31757"/>
                    </a:cubicBezTo>
                    <a:lnTo>
                      <a:pt x="12676" y="38161"/>
                    </a:lnTo>
                    <a:cubicBezTo>
                      <a:pt x="13008" y="37690"/>
                      <a:pt x="13525" y="37311"/>
                      <a:pt x="14226" y="37311"/>
                    </a:cubicBezTo>
                    <a:cubicBezTo>
                      <a:pt x="14369" y="37311"/>
                      <a:pt x="14519" y="37327"/>
                      <a:pt x="14677" y="37361"/>
                    </a:cubicBezTo>
                    <a:cubicBezTo>
                      <a:pt x="15178" y="37494"/>
                      <a:pt x="15545" y="37694"/>
                      <a:pt x="15811" y="38028"/>
                    </a:cubicBezTo>
                    <a:cubicBezTo>
                      <a:pt x="23550" y="32991"/>
                      <a:pt x="30055" y="26119"/>
                      <a:pt x="34658" y="18013"/>
                    </a:cubicBezTo>
                    <a:cubicBezTo>
                      <a:pt x="37093" y="13744"/>
                      <a:pt x="38327" y="10108"/>
                      <a:pt x="38494" y="6739"/>
                    </a:cubicBezTo>
                    <a:lnTo>
                      <a:pt x="38494" y="6739"/>
                    </a:lnTo>
                    <a:cubicBezTo>
                      <a:pt x="38376" y="6762"/>
                      <a:pt x="38225" y="6786"/>
                      <a:pt x="38076" y="6786"/>
                    </a:cubicBezTo>
                    <a:cubicBezTo>
                      <a:pt x="38014" y="6786"/>
                      <a:pt x="37952" y="6782"/>
                      <a:pt x="37894" y="6772"/>
                    </a:cubicBezTo>
                    <a:cubicBezTo>
                      <a:pt x="36926" y="6572"/>
                      <a:pt x="36826" y="5505"/>
                      <a:pt x="37260" y="4904"/>
                    </a:cubicBezTo>
                    <a:lnTo>
                      <a:pt x="244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8"/>
              <p:cNvSpPr/>
              <p:nvPr/>
            </p:nvSpPr>
            <p:spPr>
              <a:xfrm>
                <a:off x="3692800" y="3807000"/>
                <a:ext cx="104275" cy="95725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3829" extrusionOk="0">
                    <a:moveTo>
                      <a:pt x="2052" y="1"/>
                    </a:moveTo>
                    <a:cubicBezTo>
                      <a:pt x="1171" y="1"/>
                      <a:pt x="374" y="621"/>
                      <a:pt x="201" y="1515"/>
                    </a:cubicBezTo>
                    <a:cubicBezTo>
                      <a:pt x="1" y="2549"/>
                      <a:pt x="668" y="3583"/>
                      <a:pt x="1702" y="3783"/>
                    </a:cubicBezTo>
                    <a:cubicBezTo>
                      <a:pt x="1837" y="3814"/>
                      <a:pt x="1971" y="3828"/>
                      <a:pt x="2103" y="3828"/>
                    </a:cubicBezTo>
                    <a:cubicBezTo>
                      <a:pt x="2984" y="3828"/>
                      <a:pt x="3767" y="3181"/>
                      <a:pt x="3970" y="2282"/>
                    </a:cubicBezTo>
                    <a:cubicBezTo>
                      <a:pt x="4170" y="1248"/>
                      <a:pt x="3503" y="247"/>
                      <a:pt x="2469" y="47"/>
                    </a:cubicBezTo>
                    <a:cubicBezTo>
                      <a:pt x="2330" y="16"/>
                      <a:pt x="2190" y="1"/>
                      <a:pt x="2052" y="1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8"/>
              <p:cNvSpPr/>
              <p:nvPr/>
            </p:nvSpPr>
            <p:spPr>
              <a:xfrm>
                <a:off x="3796675" y="3773000"/>
                <a:ext cx="95950" cy="178575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7143" extrusionOk="0">
                    <a:moveTo>
                      <a:pt x="3538" y="1"/>
                    </a:moveTo>
                    <a:cubicBezTo>
                      <a:pt x="3431" y="1"/>
                      <a:pt x="3332" y="64"/>
                      <a:pt x="3318" y="206"/>
                    </a:cubicBezTo>
                    <a:cubicBezTo>
                      <a:pt x="2918" y="2675"/>
                      <a:pt x="1850" y="4876"/>
                      <a:pt x="149" y="6711"/>
                    </a:cubicBezTo>
                    <a:cubicBezTo>
                      <a:pt x="1" y="6909"/>
                      <a:pt x="163" y="7143"/>
                      <a:pt x="339" y="7143"/>
                    </a:cubicBezTo>
                    <a:cubicBezTo>
                      <a:pt x="401" y="7143"/>
                      <a:pt x="464" y="7114"/>
                      <a:pt x="516" y="7045"/>
                    </a:cubicBezTo>
                    <a:cubicBezTo>
                      <a:pt x="2317" y="5143"/>
                      <a:pt x="3418" y="2875"/>
                      <a:pt x="3818" y="306"/>
                    </a:cubicBezTo>
                    <a:cubicBezTo>
                      <a:pt x="3837" y="115"/>
                      <a:pt x="3681" y="1"/>
                      <a:pt x="3538" y="1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3822425" y="3792675"/>
                <a:ext cx="96475" cy="178450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7138" extrusionOk="0">
                    <a:moveTo>
                      <a:pt x="3571" y="1"/>
                    </a:moveTo>
                    <a:cubicBezTo>
                      <a:pt x="3453" y="1"/>
                      <a:pt x="3337" y="70"/>
                      <a:pt x="3322" y="220"/>
                    </a:cubicBezTo>
                    <a:cubicBezTo>
                      <a:pt x="2922" y="2688"/>
                      <a:pt x="1888" y="4890"/>
                      <a:pt x="153" y="6725"/>
                    </a:cubicBezTo>
                    <a:cubicBezTo>
                      <a:pt x="1" y="6902"/>
                      <a:pt x="176" y="7138"/>
                      <a:pt x="372" y="7138"/>
                    </a:cubicBezTo>
                    <a:cubicBezTo>
                      <a:pt x="434" y="7138"/>
                      <a:pt x="497" y="7114"/>
                      <a:pt x="553" y="7058"/>
                    </a:cubicBezTo>
                    <a:cubicBezTo>
                      <a:pt x="2321" y="5123"/>
                      <a:pt x="3422" y="2855"/>
                      <a:pt x="3822" y="287"/>
                    </a:cubicBezTo>
                    <a:cubicBezTo>
                      <a:pt x="3859" y="103"/>
                      <a:pt x="3714" y="1"/>
                      <a:pt x="3571" y="1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3402600" y="3973450"/>
                <a:ext cx="385300" cy="300750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12030" extrusionOk="0">
                    <a:moveTo>
                      <a:pt x="6574" y="0"/>
                    </a:moveTo>
                    <a:cubicBezTo>
                      <a:pt x="4353" y="0"/>
                      <a:pt x="2360" y="989"/>
                      <a:pt x="1435" y="2796"/>
                    </a:cubicBezTo>
                    <a:cubicBezTo>
                      <a:pt x="1" y="5598"/>
                      <a:pt x="1635" y="9301"/>
                      <a:pt x="5104" y="11102"/>
                    </a:cubicBezTo>
                    <a:cubicBezTo>
                      <a:pt x="6324" y="11730"/>
                      <a:pt x="7616" y="12029"/>
                      <a:pt x="8838" y="12029"/>
                    </a:cubicBezTo>
                    <a:cubicBezTo>
                      <a:pt x="11059" y="12029"/>
                      <a:pt x="13052" y="11041"/>
                      <a:pt x="13977" y="9234"/>
                    </a:cubicBezTo>
                    <a:cubicBezTo>
                      <a:pt x="15412" y="6432"/>
                      <a:pt x="13777" y="2729"/>
                      <a:pt x="10308" y="928"/>
                    </a:cubicBezTo>
                    <a:cubicBezTo>
                      <a:pt x="9088" y="300"/>
                      <a:pt x="7796" y="0"/>
                      <a:pt x="6574" y="0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8"/>
              <p:cNvSpPr/>
              <p:nvPr/>
            </p:nvSpPr>
            <p:spPr>
              <a:xfrm>
                <a:off x="3420125" y="3986925"/>
                <a:ext cx="350275" cy="273700"/>
              </a:xfrm>
              <a:custGeom>
                <a:avLst/>
                <a:gdLst/>
                <a:ahLst/>
                <a:cxnLst/>
                <a:rect l="l" t="t" r="r" b="b"/>
                <a:pathLst>
                  <a:path w="14011" h="10948" extrusionOk="0">
                    <a:moveTo>
                      <a:pt x="5943" y="280"/>
                    </a:moveTo>
                    <a:cubicBezTo>
                      <a:pt x="6399" y="280"/>
                      <a:pt x="6867" y="327"/>
                      <a:pt x="7339" y="422"/>
                    </a:cubicBezTo>
                    <a:cubicBezTo>
                      <a:pt x="8006" y="522"/>
                      <a:pt x="8640" y="756"/>
                      <a:pt x="9240" y="1089"/>
                    </a:cubicBezTo>
                    <a:cubicBezTo>
                      <a:pt x="12275" y="2624"/>
                      <a:pt x="13710" y="5860"/>
                      <a:pt x="12476" y="8295"/>
                    </a:cubicBezTo>
                    <a:cubicBezTo>
                      <a:pt x="11662" y="9836"/>
                      <a:pt x="9942" y="10690"/>
                      <a:pt x="8020" y="10690"/>
                    </a:cubicBezTo>
                    <a:cubicBezTo>
                      <a:pt x="6948" y="10690"/>
                      <a:pt x="5812" y="10424"/>
                      <a:pt x="4737" y="9862"/>
                    </a:cubicBezTo>
                    <a:cubicBezTo>
                      <a:pt x="1701" y="8328"/>
                      <a:pt x="300" y="5092"/>
                      <a:pt x="1534" y="2657"/>
                    </a:cubicBezTo>
                    <a:cubicBezTo>
                      <a:pt x="2317" y="1119"/>
                      <a:pt x="4016" y="280"/>
                      <a:pt x="5943" y="280"/>
                    </a:cubicBezTo>
                    <a:close/>
                    <a:moveTo>
                      <a:pt x="5989" y="1"/>
                    </a:moveTo>
                    <a:cubicBezTo>
                      <a:pt x="3974" y="1"/>
                      <a:pt x="2174" y="887"/>
                      <a:pt x="1334" y="2524"/>
                    </a:cubicBezTo>
                    <a:cubicBezTo>
                      <a:pt x="0" y="5092"/>
                      <a:pt x="1501" y="8461"/>
                      <a:pt x="4637" y="10096"/>
                    </a:cubicBezTo>
                    <a:cubicBezTo>
                      <a:pt x="5237" y="10429"/>
                      <a:pt x="5904" y="10663"/>
                      <a:pt x="6571" y="10796"/>
                    </a:cubicBezTo>
                    <a:cubicBezTo>
                      <a:pt x="7058" y="10897"/>
                      <a:pt x="7542" y="10947"/>
                      <a:pt x="8014" y="10947"/>
                    </a:cubicBezTo>
                    <a:cubicBezTo>
                      <a:pt x="10035" y="10947"/>
                      <a:pt x="11838" y="10038"/>
                      <a:pt x="12676" y="8361"/>
                    </a:cubicBezTo>
                    <a:cubicBezTo>
                      <a:pt x="14010" y="5826"/>
                      <a:pt x="12509" y="2457"/>
                      <a:pt x="9373" y="823"/>
                    </a:cubicBezTo>
                    <a:cubicBezTo>
                      <a:pt x="8263" y="267"/>
                      <a:pt x="7093" y="1"/>
                      <a:pt x="5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8"/>
              <p:cNvSpPr/>
              <p:nvPr/>
            </p:nvSpPr>
            <p:spPr>
              <a:xfrm>
                <a:off x="3495175" y="4027975"/>
                <a:ext cx="206825" cy="168100"/>
              </a:xfrm>
              <a:custGeom>
                <a:avLst/>
                <a:gdLst/>
                <a:ahLst/>
                <a:cxnLst/>
                <a:rect l="l" t="t" r="r" b="b"/>
                <a:pathLst>
                  <a:path w="8273" h="6724" extrusionOk="0">
                    <a:moveTo>
                      <a:pt x="1635" y="2116"/>
                    </a:moveTo>
                    <a:lnTo>
                      <a:pt x="3036" y="3117"/>
                    </a:lnTo>
                    <a:cubicBezTo>
                      <a:pt x="2802" y="3217"/>
                      <a:pt x="2569" y="3317"/>
                      <a:pt x="2369" y="3350"/>
                    </a:cubicBezTo>
                    <a:cubicBezTo>
                      <a:pt x="2321" y="3358"/>
                      <a:pt x="2274" y="3362"/>
                      <a:pt x="2227" y="3362"/>
                    </a:cubicBezTo>
                    <a:cubicBezTo>
                      <a:pt x="2076" y="3362"/>
                      <a:pt x="1929" y="3319"/>
                      <a:pt x="1801" y="3217"/>
                    </a:cubicBezTo>
                    <a:cubicBezTo>
                      <a:pt x="1635" y="3117"/>
                      <a:pt x="1535" y="2950"/>
                      <a:pt x="1501" y="2716"/>
                    </a:cubicBezTo>
                    <a:cubicBezTo>
                      <a:pt x="1468" y="2550"/>
                      <a:pt x="1501" y="2350"/>
                      <a:pt x="1635" y="2116"/>
                    </a:cubicBezTo>
                    <a:close/>
                    <a:moveTo>
                      <a:pt x="5848" y="2872"/>
                    </a:moveTo>
                    <a:cubicBezTo>
                      <a:pt x="6021" y="2872"/>
                      <a:pt x="6216" y="2921"/>
                      <a:pt x="6371" y="3050"/>
                    </a:cubicBezTo>
                    <a:cubicBezTo>
                      <a:pt x="6638" y="3217"/>
                      <a:pt x="6738" y="3384"/>
                      <a:pt x="6738" y="3650"/>
                    </a:cubicBezTo>
                    <a:cubicBezTo>
                      <a:pt x="6805" y="3851"/>
                      <a:pt x="6738" y="4117"/>
                      <a:pt x="6638" y="4351"/>
                    </a:cubicBezTo>
                    <a:lnTo>
                      <a:pt x="4970" y="3183"/>
                    </a:lnTo>
                    <a:cubicBezTo>
                      <a:pt x="5204" y="3017"/>
                      <a:pt x="5471" y="2950"/>
                      <a:pt x="5704" y="2883"/>
                    </a:cubicBezTo>
                    <a:cubicBezTo>
                      <a:pt x="5749" y="2876"/>
                      <a:pt x="5798" y="2872"/>
                      <a:pt x="5848" y="2872"/>
                    </a:cubicBezTo>
                    <a:close/>
                    <a:moveTo>
                      <a:pt x="3008" y="1"/>
                    </a:moveTo>
                    <a:cubicBezTo>
                      <a:pt x="2939" y="1"/>
                      <a:pt x="2871" y="5"/>
                      <a:pt x="2802" y="15"/>
                    </a:cubicBezTo>
                    <a:cubicBezTo>
                      <a:pt x="2535" y="15"/>
                      <a:pt x="2268" y="115"/>
                      <a:pt x="2035" y="215"/>
                    </a:cubicBezTo>
                    <a:cubicBezTo>
                      <a:pt x="1835" y="348"/>
                      <a:pt x="1568" y="515"/>
                      <a:pt x="1368" y="715"/>
                    </a:cubicBezTo>
                    <a:lnTo>
                      <a:pt x="567" y="181"/>
                    </a:lnTo>
                    <a:lnTo>
                      <a:pt x="0" y="1015"/>
                    </a:lnTo>
                    <a:lnTo>
                      <a:pt x="767" y="1549"/>
                    </a:lnTo>
                    <a:cubicBezTo>
                      <a:pt x="501" y="2116"/>
                      <a:pt x="367" y="2650"/>
                      <a:pt x="434" y="3117"/>
                    </a:cubicBezTo>
                    <a:cubicBezTo>
                      <a:pt x="534" y="3617"/>
                      <a:pt x="767" y="3951"/>
                      <a:pt x="1168" y="4218"/>
                    </a:cubicBezTo>
                    <a:cubicBezTo>
                      <a:pt x="1401" y="4384"/>
                      <a:pt x="1668" y="4518"/>
                      <a:pt x="1902" y="4551"/>
                    </a:cubicBezTo>
                    <a:cubicBezTo>
                      <a:pt x="2035" y="4584"/>
                      <a:pt x="2160" y="4601"/>
                      <a:pt x="2285" y="4601"/>
                    </a:cubicBezTo>
                    <a:cubicBezTo>
                      <a:pt x="2410" y="4601"/>
                      <a:pt x="2535" y="4584"/>
                      <a:pt x="2669" y="4551"/>
                    </a:cubicBezTo>
                    <a:cubicBezTo>
                      <a:pt x="2902" y="4484"/>
                      <a:pt x="3102" y="4384"/>
                      <a:pt x="3369" y="4284"/>
                    </a:cubicBezTo>
                    <a:cubicBezTo>
                      <a:pt x="3569" y="4151"/>
                      <a:pt x="3836" y="3984"/>
                      <a:pt x="4036" y="3851"/>
                    </a:cubicBezTo>
                    <a:lnTo>
                      <a:pt x="6038" y="5285"/>
                    </a:lnTo>
                    <a:cubicBezTo>
                      <a:pt x="5769" y="5515"/>
                      <a:pt x="5467" y="5624"/>
                      <a:pt x="5132" y="5624"/>
                    </a:cubicBezTo>
                    <a:cubicBezTo>
                      <a:pt x="4885" y="5624"/>
                      <a:pt x="4620" y="5565"/>
                      <a:pt x="4337" y="5452"/>
                    </a:cubicBezTo>
                    <a:lnTo>
                      <a:pt x="3836" y="6386"/>
                    </a:lnTo>
                    <a:cubicBezTo>
                      <a:pt x="4212" y="6611"/>
                      <a:pt x="4606" y="6724"/>
                      <a:pt x="5004" y="6724"/>
                    </a:cubicBezTo>
                    <a:cubicBezTo>
                      <a:pt x="5137" y="6724"/>
                      <a:pt x="5271" y="6711"/>
                      <a:pt x="5404" y="6686"/>
                    </a:cubicBezTo>
                    <a:cubicBezTo>
                      <a:pt x="5971" y="6553"/>
                      <a:pt x="6405" y="6319"/>
                      <a:pt x="6872" y="5819"/>
                    </a:cubicBezTo>
                    <a:lnTo>
                      <a:pt x="7706" y="6386"/>
                    </a:lnTo>
                    <a:lnTo>
                      <a:pt x="8273" y="5552"/>
                    </a:lnTo>
                    <a:lnTo>
                      <a:pt x="7506" y="5018"/>
                    </a:lnTo>
                    <a:cubicBezTo>
                      <a:pt x="7606" y="4718"/>
                      <a:pt x="7739" y="4451"/>
                      <a:pt x="7772" y="4151"/>
                    </a:cubicBezTo>
                    <a:cubicBezTo>
                      <a:pt x="7839" y="3851"/>
                      <a:pt x="7839" y="3617"/>
                      <a:pt x="7772" y="3350"/>
                    </a:cubicBezTo>
                    <a:cubicBezTo>
                      <a:pt x="7739" y="3117"/>
                      <a:pt x="7672" y="2883"/>
                      <a:pt x="7539" y="2683"/>
                    </a:cubicBezTo>
                    <a:cubicBezTo>
                      <a:pt x="7405" y="2516"/>
                      <a:pt x="7239" y="2316"/>
                      <a:pt x="7039" y="2183"/>
                    </a:cubicBezTo>
                    <a:cubicBezTo>
                      <a:pt x="6738" y="1983"/>
                      <a:pt x="6505" y="1849"/>
                      <a:pt x="6205" y="1816"/>
                    </a:cubicBezTo>
                    <a:cubicBezTo>
                      <a:pt x="6126" y="1806"/>
                      <a:pt x="6048" y="1802"/>
                      <a:pt x="5970" y="1802"/>
                    </a:cubicBezTo>
                    <a:cubicBezTo>
                      <a:pt x="5781" y="1802"/>
                      <a:pt x="5593" y="1826"/>
                      <a:pt x="5404" y="1849"/>
                    </a:cubicBezTo>
                    <a:cubicBezTo>
                      <a:pt x="5171" y="1949"/>
                      <a:pt x="4904" y="2016"/>
                      <a:pt x="4670" y="2149"/>
                    </a:cubicBezTo>
                    <a:cubicBezTo>
                      <a:pt x="4403" y="2283"/>
                      <a:pt x="4170" y="2383"/>
                      <a:pt x="3936" y="2550"/>
                    </a:cubicBezTo>
                    <a:lnTo>
                      <a:pt x="2235" y="1349"/>
                    </a:lnTo>
                    <a:cubicBezTo>
                      <a:pt x="2464" y="1190"/>
                      <a:pt x="2711" y="1106"/>
                      <a:pt x="2972" y="1106"/>
                    </a:cubicBezTo>
                    <a:cubicBezTo>
                      <a:pt x="3206" y="1106"/>
                      <a:pt x="3451" y="1174"/>
                      <a:pt x="3703" y="1315"/>
                    </a:cubicBezTo>
                    <a:lnTo>
                      <a:pt x="4237" y="348"/>
                    </a:lnTo>
                    <a:cubicBezTo>
                      <a:pt x="4003" y="215"/>
                      <a:pt x="3803" y="115"/>
                      <a:pt x="3536" y="48"/>
                    </a:cubicBezTo>
                    <a:cubicBezTo>
                      <a:pt x="3347" y="24"/>
                      <a:pt x="3175" y="1"/>
                      <a:pt x="3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8" name="Google Shape;598;p38"/>
            <p:cNvGrpSpPr/>
            <p:nvPr/>
          </p:nvGrpSpPr>
          <p:grpSpPr>
            <a:xfrm>
              <a:off x="5811117" y="2088569"/>
              <a:ext cx="1867395" cy="2662812"/>
              <a:chOff x="5811117" y="2088569"/>
              <a:chExt cx="1867395" cy="2662812"/>
            </a:xfrm>
          </p:grpSpPr>
          <p:grpSp>
            <p:nvGrpSpPr>
              <p:cNvPr id="599" name="Google Shape;599;p38"/>
              <p:cNvGrpSpPr/>
              <p:nvPr/>
            </p:nvGrpSpPr>
            <p:grpSpPr>
              <a:xfrm>
                <a:off x="5811117" y="2088569"/>
                <a:ext cx="1867395" cy="2662812"/>
                <a:chOff x="2040800" y="2586750"/>
                <a:chExt cx="1530275" cy="2182275"/>
              </a:xfrm>
            </p:grpSpPr>
            <p:sp>
              <p:nvSpPr>
                <p:cNvPr id="600" name="Google Shape;600;p38"/>
                <p:cNvSpPr/>
                <p:nvPr/>
              </p:nvSpPr>
              <p:spPr>
                <a:xfrm>
                  <a:off x="2040800" y="2586750"/>
                  <a:ext cx="1530275" cy="218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11" h="87291" extrusionOk="0">
                      <a:moveTo>
                        <a:pt x="30843" y="0"/>
                      </a:moveTo>
                      <a:cubicBezTo>
                        <a:pt x="30043" y="0"/>
                        <a:pt x="29293" y="545"/>
                        <a:pt x="28721" y="1090"/>
                      </a:cubicBezTo>
                      <a:cubicBezTo>
                        <a:pt x="26152" y="3491"/>
                        <a:pt x="24585" y="7027"/>
                        <a:pt x="21482" y="8662"/>
                      </a:cubicBezTo>
                      <a:cubicBezTo>
                        <a:pt x="21349" y="7494"/>
                        <a:pt x="21816" y="6360"/>
                        <a:pt x="21983" y="5193"/>
                      </a:cubicBezTo>
                      <a:cubicBezTo>
                        <a:pt x="22238" y="3376"/>
                        <a:pt x="20984" y="1874"/>
                        <a:pt x="19407" y="1874"/>
                      </a:cubicBezTo>
                      <a:cubicBezTo>
                        <a:pt x="18928" y="1874"/>
                        <a:pt x="18419" y="2013"/>
                        <a:pt x="17913" y="2324"/>
                      </a:cubicBezTo>
                      <a:cubicBezTo>
                        <a:pt x="16579" y="3158"/>
                        <a:pt x="15712" y="4826"/>
                        <a:pt x="15511" y="6360"/>
                      </a:cubicBezTo>
                      <a:cubicBezTo>
                        <a:pt x="15411" y="7194"/>
                        <a:pt x="15411" y="8028"/>
                        <a:pt x="14677" y="8528"/>
                      </a:cubicBezTo>
                      <a:cubicBezTo>
                        <a:pt x="14010" y="8962"/>
                        <a:pt x="13143" y="9029"/>
                        <a:pt x="12409" y="9329"/>
                      </a:cubicBezTo>
                      <a:cubicBezTo>
                        <a:pt x="12209" y="9429"/>
                        <a:pt x="11909" y="9496"/>
                        <a:pt x="11842" y="9763"/>
                      </a:cubicBezTo>
                      <a:cubicBezTo>
                        <a:pt x="11742" y="9963"/>
                        <a:pt x="11842" y="10263"/>
                        <a:pt x="11976" y="10496"/>
                      </a:cubicBezTo>
                      <a:cubicBezTo>
                        <a:pt x="12876" y="12364"/>
                        <a:pt x="22983" y="17868"/>
                        <a:pt x="24918" y="22805"/>
                      </a:cubicBezTo>
                      <a:lnTo>
                        <a:pt x="22750" y="23873"/>
                      </a:lnTo>
                      <a:cubicBezTo>
                        <a:pt x="15044" y="29110"/>
                        <a:pt x="8840" y="36615"/>
                        <a:pt x="5071" y="45288"/>
                      </a:cubicBezTo>
                      <a:cubicBezTo>
                        <a:pt x="1335" y="53961"/>
                        <a:pt x="0" y="63768"/>
                        <a:pt x="1335" y="73141"/>
                      </a:cubicBezTo>
                      <a:cubicBezTo>
                        <a:pt x="1568" y="74976"/>
                        <a:pt x="1968" y="76710"/>
                        <a:pt x="2302" y="78512"/>
                      </a:cubicBezTo>
                      <a:cubicBezTo>
                        <a:pt x="2669" y="80447"/>
                        <a:pt x="2836" y="82848"/>
                        <a:pt x="1201" y="83849"/>
                      </a:cubicBezTo>
                      <a:cubicBezTo>
                        <a:pt x="1824" y="84305"/>
                        <a:pt x="2532" y="84449"/>
                        <a:pt x="3284" y="84449"/>
                      </a:cubicBezTo>
                      <a:cubicBezTo>
                        <a:pt x="4588" y="84449"/>
                        <a:pt x="6026" y="84015"/>
                        <a:pt x="7385" y="84015"/>
                      </a:cubicBezTo>
                      <a:cubicBezTo>
                        <a:pt x="7594" y="84015"/>
                        <a:pt x="7801" y="84025"/>
                        <a:pt x="8006" y="84049"/>
                      </a:cubicBezTo>
                      <a:cubicBezTo>
                        <a:pt x="8933" y="84169"/>
                        <a:pt x="9994" y="84985"/>
                        <a:pt x="10924" y="84985"/>
                      </a:cubicBezTo>
                      <a:cubicBezTo>
                        <a:pt x="11032" y="84985"/>
                        <a:pt x="11138" y="84974"/>
                        <a:pt x="11242" y="84950"/>
                      </a:cubicBezTo>
                      <a:cubicBezTo>
                        <a:pt x="11537" y="84871"/>
                        <a:pt x="11855" y="84837"/>
                        <a:pt x="12188" y="84837"/>
                      </a:cubicBezTo>
                      <a:cubicBezTo>
                        <a:pt x="14259" y="84837"/>
                        <a:pt x="16937" y="86168"/>
                        <a:pt x="18747" y="86484"/>
                      </a:cubicBezTo>
                      <a:cubicBezTo>
                        <a:pt x="21582" y="86985"/>
                        <a:pt x="24518" y="87218"/>
                        <a:pt x="27387" y="87285"/>
                      </a:cubicBezTo>
                      <a:cubicBezTo>
                        <a:pt x="27698" y="87288"/>
                        <a:pt x="28009" y="87290"/>
                        <a:pt x="28320" y="87290"/>
                      </a:cubicBezTo>
                      <a:cubicBezTo>
                        <a:pt x="33773" y="87290"/>
                        <a:pt x="39169" y="86750"/>
                        <a:pt x="44565" y="86151"/>
                      </a:cubicBezTo>
                      <a:cubicBezTo>
                        <a:pt x="46433" y="85984"/>
                        <a:pt x="48335" y="85784"/>
                        <a:pt x="50069" y="85117"/>
                      </a:cubicBezTo>
                      <a:cubicBezTo>
                        <a:pt x="51103" y="84716"/>
                        <a:pt x="52104" y="84183"/>
                        <a:pt x="53205" y="84049"/>
                      </a:cubicBezTo>
                      <a:cubicBezTo>
                        <a:pt x="53405" y="84026"/>
                        <a:pt x="53608" y="84016"/>
                        <a:pt x="53812" y="84016"/>
                      </a:cubicBezTo>
                      <a:cubicBezTo>
                        <a:pt x="55172" y="84016"/>
                        <a:pt x="56604" y="84464"/>
                        <a:pt x="57912" y="84464"/>
                      </a:cubicBezTo>
                      <a:cubicBezTo>
                        <a:pt x="58664" y="84464"/>
                        <a:pt x="59376" y="84316"/>
                        <a:pt x="60010" y="83849"/>
                      </a:cubicBezTo>
                      <a:cubicBezTo>
                        <a:pt x="58375" y="82848"/>
                        <a:pt x="58542" y="80447"/>
                        <a:pt x="58909" y="78512"/>
                      </a:cubicBezTo>
                      <a:cubicBezTo>
                        <a:pt x="59243" y="76710"/>
                        <a:pt x="59643" y="74943"/>
                        <a:pt x="59876" y="73141"/>
                      </a:cubicBezTo>
                      <a:cubicBezTo>
                        <a:pt x="61211" y="63701"/>
                        <a:pt x="60410" y="53694"/>
                        <a:pt x="56140" y="45288"/>
                      </a:cubicBezTo>
                      <a:cubicBezTo>
                        <a:pt x="48735" y="30878"/>
                        <a:pt x="35893" y="23906"/>
                        <a:pt x="35893" y="23839"/>
                      </a:cubicBezTo>
                      <a:cubicBezTo>
                        <a:pt x="35059" y="21104"/>
                        <a:pt x="37093" y="18302"/>
                        <a:pt x="39095" y="16234"/>
                      </a:cubicBezTo>
                      <a:cubicBezTo>
                        <a:pt x="41663" y="13565"/>
                        <a:pt x="44365" y="10997"/>
                        <a:pt x="47234" y="8662"/>
                      </a:cubicBezTo>
                      <a:cubicBezTo>
                        <a:pt x="46856" y="8463"/>
                        <a:pt x="46468" y="8384"/>
                        <a:pt x="46072" y="8384"/>
                      </a:cubicBezTo>
                      <a:cubicBezTo>
                        <a:pt x="44513" y="8384"/>
                        <a:pt x="42835" y="9613"/>
                        <a:pt x="41166" y="9613"/>
                      </a:cubicBezTo>
                      <a:cubicBezTo>
                        <a:pt x="41054" y="9613"/>
                        <a:pt x="40942" y="9608"/>
                        <a:pt x="40829" y="9596"/>
                      </a:cubicBezTo>
                      <a:cubicBezTo>
                        <a:pt x="39996" y="9496"/>
                        <a:pt x="39195" y="8995"/>
                        <a:pt x="38494" y="8495"/>
                      </a:cubicBezTo>
                      <a:cubicBezTo>
                        <a:pt x="36159" y="6794"/>
                        <a:pt x="34225" y="4492"/>
                        <a:pt x="32924" y="1890"/>
                      </a:cubicBezTo>
                      <a:cubicBezTo>
                        <a:pt x="32557" y="1123"/>
                        <a:pt x="32257" y="356"/>
                        <a:pt x="31389" y="89"/>
                      </a:cubicBezTo>
                      <a:cubicBezTo>
                        <a:pt x="31206" y="28"/>
                        <a:pt x="31023" y="0"/>
                        <a:pt x="308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8"/>
                <p:cNvSpPr/>
                <p:nvPr/>
              </p:nvSpPr>
              <p:spPr>
                <a:xfrm>
                  <a:off x="2335175" y="2809950"/>
                  <a:ext cx="342775" cy="34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1" h="13711" extrusionOk="0">
                      <a:moveTo>
                        <a:pt x="2002" y="1"/>
                      </a:moveTo>
                      <a:lnTo>
                        <a:pt x="2002" y="1"/>
                      </a:lnTo>
                      <a:cubicBezTo>
                        <a:pt x="1535" y="134"/>
                        <a:pt x="1101" y="234"/>
                        <a:pt x="701" y="368"/>
                      </a:cubicBezTo>
                      <a:cubicBezTo>
                        <a:pt x="434" y="468"/>
                        <a:pt x="201" y="568"/>
                        <a:pt x="100" y="801"/>
                      </a:cubicBezTo>
                      <a:cubicBezTo>
                        <a:pt x="0" y="1035"/>
                        <a:pt x="100" y="1335"/>
                        <a:pt x="234" y="1535"/>
                      </a:cubicBezTo>
                      <a:cubicBezTo>
                        <a:pt x="1101" y="3470"/>
                        <a:pt x="10908" y="8807"/>
                        <a:pt x="13076" y="13710"/>
                      </a:cubicBezTo>
                      <a:cubicBezTo>
                        <a:pt x="13277" y="13644"/>
                        <a:pt x="13477" y="13577"/>
                        <a:pt x="13710" y="13510"/>
                      </a:cubicBezTo>
                      <a:cubicBezTo>
                        <a:pt x="13677" y="13344"/>
                        <a:pt x="13677" y="13177"/>
                        <a:pt x="13610" y="13010"/>
                      </a:cubicBezTo>
                      <a:cubicBezTo>
                        <a:pt x="13543" y="12510"/>
                        <a:pt x="13243" y="11876"/>
                        <a:pt x="13010" y="11476"/>
                      </a:cubicBezTo>
                      <a:cubicBezTo>
                        <a:pt x="12409" y="10375"/>
                        <a:pt x="11575" y="9407"/>
                        <a:pt x="10675" y="8573"/>
                      </a:cubicBezTo>
                      <a:cubicBezTo>
                        <a:pt x="9040" y="7072"/>
                        <a:pt x="7172" y="5705"/>
                        <a:pt x="5271" y="4504"/>
                      </a:cubicBezTo>
                      <a:cubicBezTo>
                        <a:pt x="4070" y="3737"/>
                        <a:pt x="2035" y="3070"/>
                        <a:pt x="1368" y="1735"/>
                      </a:cubicBezTo>
                      <a:cubicBezTo>
                        <a:pt x="934" y="901"/>
                        <a:pt x="1435" y="468"/>
                        <a:pt x="2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8"/>
                <p:cNvSpPr/>
                <p:nvPr/>
              </p:nvSpPr>
              <p:spPr>
                <a:xfrm>
                  <a:off x="2757600" y="2587575"/>
                  <a:ext cx="105850" cy="6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4" h="24107" extrusionOk="0">
                      <a:moveTo>
                        <a:pt x="2138" y="1"/>
                      </a:moveTo>
                      <a:cubicBezTo>
                        <a:pt x="1337" y="1"/>
                        <a:pt x="587" y="545"/>
                        <a:pt x="15" y="1090"/>
                      </a:cubicBezTo>
                      <a:cubicBezTo>
                        <a:pt x="5" y="1101"/>
                        <a:pt x="1" y="1105"/>
                        <a:pt x="2" y="1105"/>
                      </a:cubicBezTo>
                      <a:cubicBezTo>
                        <a:pt x="18" y="1105"/>
                        <a:pt x="592" y="636"/>
                        <a:pt x="1017" y="636"/>
                      </a:cubicBezTo>
                      <a:cubicBezTo>
                        <a:pt x="1226" y="636"/>
                        <a:pt x="1398" y="750"/>
                        <a:pt x="1450" y="1090"/>
                      </a:cubicBezTo>
                      <a:cubicBezTo>
                        <a:pt x="1717" y="2725"/>
                        <a:pt x="1316" y="12598"/>
                        <a:pt x="1483" y="24107"/>
                      </a:cubicBezTo>
                      <a:cubicBezTo>
                        <a:pt x="2150" y="8062"/>
                        <a:pt x="2951" y="1924"/>
                        <a:pt x="2984" y="1424"/>
                      </a:cubicBezTo>
                      <a:cubicBezTo>
                        <a:pt x="2984" y="952"/>
                        <a:pt x="3080" y="783"/>
                        <a:pt x="3219" y="783"/>
                      </a:cubicBezTo>
                      <a:cubicBezTo>
                        <a:pt x="3577" y="783"/>
                        <a:pt x="4222" y="1921"/>
                        <a:pt x="4232" y="1921"/>
                      </a:cubicBezTo>
                      <a:cubicBezTo>
                        <a:pt x="4233" y="1921"/>
                        <a:pt x="4229" y="1911"/>
                        <a:pt x="4218" y="1891"/>
                      </a:cubicBezTo>
                      <a:cubicBezTo>
                        <a:pt x="3852" y="1123"/>
                        <a:pt x="3551" y="356"/>
                        <a:pt x="2684" y="89"/>
                      </a:cubicBezTo>
                      <a:cubicBezTo>
                        <a:pt x="2500" y="28"/>
                        <a:pt x="2318" y="1"/>
                        <a:pt x="2138" y="1"/>
                      </a:cubicBezTo>
                      <a:close/>
                    </a:path>
                  </a:pathLst>
                </a:custGeom>
                <a:solidFill>
                  <a:srgbClr val="2F97B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8"/>
                <p:cNvSpPr/>
                <p:nvPr/>
              </p:nvSpPr>
              <p:spPr>
                <a:xfrm>
                  <a:off x="2887225" y="2796250"/>
                  <a:ext cx="333600" cy="37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4" h="15160" extrusionOk="0">
                      <a:moveTo>
                        <a:pt x="12213" y="1"/>
                      </a:moveTo>
                      <a:cubicBezTo>
                        <a:pt x="10686" y="1"/>
                        <a:pt x="8980" y="1229"/>
                        <a:pt x="7301" y="1229"/>
                      </a:cubicBezTo>
                      <a:cubicBezTo>
                        <a:pt x="7202" y="1229"/>
                        <a:pt x="7104" y="1225"/>
                        <a:pt x="7006" y="1216"/>
                      </a:cubicBezTo>
                      <a:cubicBezTo>
                        <a:pt x="4804" y="3184"/>
                        <a:pt x="2669" y="5385"/>
                        <a:pt x="1368" y="8054"/>
                      </a:cubicBezTo>
                      <a:cubicBezTo>
                        <a:pt x="601" y="9755"/>
                        <a:pt x="1" y="11957"/>
                        <a:pt x="635" y="13825"/>
                      </a:cubicBezTo>
                      <a:cubicBezTo>
                        <a:pt x="868" y="14559"/>
                        <a:pt x="1335" y="14926"/>
                        <a:pt x="1902" y="15159"/>
                      </a:cubicBezTo>
                      <a:cubicBezTo>
                        <a:pt x="1302" y="12491"/>
                        <a:pt x="3236" y="9822"/>
                        <a:pt x="5205" y="7821"/>
                      </a:cubicBezTo>
                      <a:cubicBezTo>
                        <a:pt x="7740" y="5152"/>
                        <a:pt x="10508" y="2617"/>
                        <a:pt x="13344" y="282"/>
                      </a:cubicBezTo>
                      <a:cubicBezTo>
                        <a:pt x="12981" y="81"/>
                        <a:pt x="12603" y="1"/>
                        <a:pt x="1221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8"/>
                <p:cNvSpPr/>
                <p:nvPr/>
              </p:nvSpPr>
              <p:spPr>
                <a:xfrm>
                  <a:off x="2428575" y="2633600"/>
                  <a:ext cx="291900" cy="53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6" h="21499" extrusionOk="0">
                      <a:moveTo>
                        <a:pt x="3938" y="0"/>
                      </a:moveTo>
                      <a:cubicBezTo>
                        <a:pt x="3460" y="0"/>
                        <a:pt x="2949" y="139"/>
                        <a:pt x="2435" y="450"/>
                      </a:cubicBezTo>
                      <a:cubicBezTo>
                        <a:pt x="1101" y="1284"/>
                        <a:pt x="167" y="2952"/>
                        <a:pt x="0" y="4486"/>
                      </a:cubicBezTo>
                      <a:cubicBezTo>
                        <a:pt x="0" y="4496"/>
                        <a:pt x="1" y="4501"/>
                        <a:pt x="3" y="4501"/>
                      </a:cubicBezTo>
                      <a:cubicBezTo>
                        <a:pt x="11" y="4501"/>
                        <a:pt x="44" y="4351"/>
                        <a:pt x="100" y="4153"/>
                      </a:cubicBezTo>
                      <a:cubicBezTo>
                        <a:pt x="234" y="3702"/>
                        <a:pt x="634" y="3477"/>
                        <a:pt x="1034" y="3477"/>
                      </a:cubicBezTo>
                      <a:cubicBezTo>
                        <a:pt x="1435" y="3477"/>
                        <a:pt x="1835" y="3702"/>
                        <a:pt x="1968" y="4153"/>
                      </a:cubicBezTo>
                      <a:cubicBezTo>
                        <a:pt x="4103" y="11458"/>
                        <a:pt x="11308" y="21031"/>
                        <a:pt x="11675" y="21498"/>
                      </a:cubicBezTo>
                      <a:cubicBezTo>
                        <a:pt x="11675" y="21465"/>
                        <a:pt x="6305" y="10891"/>
                        <a:pt x="5971" y="6788"/>
                      </a:cubicBezTo>
                      <a:cubicBezTo>
                        <a:pt x="5871" y="5620"/>
                        <a:pt x="6305" y="4486"/>
                        <a:pt x="6472" y="3319"/>
                      </a:cubicBezTo>
                      <a:cubicBezTo>
                        <a:pt x="6727" y="1502"/>
                        <a:pt x="5512" y="0"/>
                        <a:pt x="3938" y="0"/>
                      </a:cubicBezTo>
                      <a:close/>
                    </a:path>
                  </a:pathLst>
                </a:custGeom>
                <a:solidFill>
                  <a:srgbClr val="2F97B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8"/>
                <p:cNvSpPr/>
                <p:nvPr/>
              </p:nvSpPr>
              <p:spPr>
                <a:xfrm>
                  <a:off x="2611200" y="3125825"/>
                  <a:ext cx="345275" cy="7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1" h="3077" extrusionOk="0">
                      <a:moveTo>
                        <a:pt x="12815" y="0"/>
                      </a:moveTo>
                      <a:cubicBezTo>
                        <a:pt x="12757" y="0"/>
                        <a:pt x="12699" y="13"/>
                        <a:pt x="12643" y="41"/>
                      </a:cubicBezTo>
                      <a:cubicBezTo>
                        <a:pt x="10842" y="742"/>
                        <a:pt x="8874" y="1042"/>
                        <a:pt x="6906" y="1042"/>
                      </a:cubicBezTo>
                      <a:cubicBezTo>
                        <a:pt x="4971" y="1042"/>
                        <a:pt x="2969" y="775"/>
                        <a:pt x="1168" y="141"/>
                      </a:cubicBezTo>
                      <a:cubicBezTo>
                        <a:pt x="1123" y="130"/>
                        <a:pt x="1079" y="125"/>
                        <a:pt x="1035" y="125"/>
                      </a:cubicBezTo>
                      <a:cubicBezTo>
                        <a:pt x="688" y="125"/>
                        <a:pt x="378" y="461"/>
                        <a:pt x="201" y="875"/>
                      </a:cubicBezTo>
                      <a:cubicBezTo>
                        <a:pt x="1" y="1309"/>
                        <a:pt x="34" y="1876"/>
                        <a:pt x="434" y="2076"/>
                      </a:cubicBezTo>
                      <a:cubicBezTo>
                        <a:pt x="2569" y="2810"/>
                        <a:pt x="4737" y="3077"/>
                        <a:pt x="6906" y="3077"/>
                      </a:cubicBezTo>
                      <a:cubicBezTo>
                        <a:pt x="9074" y="3044"/>
                        <a:pt x="11242" y="2743"/>
                        <a:pt x="13343" y="1909"/>
                      </a:cubicBezTo>
                      <a:cubicBezTo>
                        <a:pt x="13744" y="1709"/>
                        <a:pt x="13810" y="1176"/>
                        <a:pt x="13577" y="709"/>
                      </a:cubicBezTo>
                      <a:cubicBezTo>
                        <a:pt x="13410" y="320"/>
                        <a:pt x="13105" y="0"/>
                        <a:pt x="128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06" name="Google Shape;606;p38"/>
              <p:cNvSpPr/>
              <p:nvPr/>
            </p:nvSpPr>
            <p:spPr>
              <a:xfrm>
                <a:off x="6516578" y="3491660"/>
                <a:ext cx="456473" cy="596035"/>
              </a:xfrm>
              <a:custGeom>
                <a:avLst/>
                <a:gdLst/>
                <a:ahLst/>
                <a:cxnLst/>
                <a:rect l="l" t="t" r="r" b="b"/>
                <a:pathLst>
                  <a:path w="27821" h="36327" extrusionOk="0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7" name="Google Shape;607;p38"/>
            <p:cNvGrpSpPr/>
            <p:nvPr/>
          </p:nvGrpSpPr>
          <p:grpSpPr>
            <a:xfrm>
              <a:off x="4578176" y="3267583"/>
              <a:ext cx="1319352" cy="1356866"/>
              <a:chOff x="608005" y="2953350"/>
              <a:chExt cx="1600572" cy="1646083"/>
            </a:xfrm>
          </p:grpSpPr>
          <p:sp>
            <p:nvSpPr>
              <p:cNvPr id="608" name="Google Shape;608;p38"/>
              <p:cNvSpPr/>
              <p:nvPr/>
            </p:nvSpPr>
            <p:spPr>
              <a:xfrm>
                <a:off x="870178" y="2953350"/>
                <a:ext cx="126128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40944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40944" y="7813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8"/>
              <p:cNvSpPr/>
              <p:nvPr/>
            </p:nvSpPr>
            <p:spPr>
              <a:xfrm>
                <a:off x="2100494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8"/>
              <p:cNvSpPr/>
              <p:nvPr/>
            </p:nvSpPr>
            <p:spPr>
              <a:xfrm>
                <a:off x="970353" y="4506705"/>
                <a:ext cx="46854" cy="73994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2402" extrusionOk="0">
                    <a:moveTo>
                      <a:pt x="700" y="0"/>
                    </a:moveTo>
                    <a:cubicBezTo>
                      <a:pt x="609" y="0"/>
                      <a:pt x="487" y="0"/>
                      <a:pt x="366" y="31"/>
                    </a:cubicBezTo>
                    <a:cubicBezTo>
                      <a:pt x="274" y="61"/>
                      <a:pt x="153" y="91"/>
                      <a:pt x="1" y="152"/>
                    </a:cubicBezTo>
                    <a:lnTo>
                      <a:pt x="1" y="456"/>
                    </a:lnTo>
                    <a:cubicBezTo>
                      <a:pt x="153" y="395"/>
                      <a:pt x="274" y="335"/>
                      <a:pt x="366" y="304"/>
                    </a:cubicBezTo>
                    <a:cubicBezTo>
                      <a:pt x="487" y="274"/>
                      <a:pt x="609" y="243"/>
                      <a:pt x="700" y="243"/>
                    </a:cubicBezTo>
                    <a:cubicBezTo>
                      <a:pt x="852" y="243"/>
                      <a:pt x="943" y="304"/>
                      <a:pt x="1034" y="365"/>
                    </a:cubicBezTo>
                    <a:cubicBezTo>
                      <a:pt x="1125" y="456"/>
                      <a:pt x="1186" y="547"/>
                      <a:pt x="1186" y="699"/>
                    </a:cubicBezTo>
                    <a:cubicBezTo>
                      <a:pt x="1186" y="760"/>
                      <a:pt x="1156" y="851"/>
                      <a:pt x="1125" y="912"/>
                    </a:cubicBezTo>
                    <a:cubicBezTo>
                      <a:pt x="1065" y="1003"/>
                      <a:pt x="1004" y="1094"/>
                      <a:pt x="913" y="1216"/>
                    </a:cubicBezTo>
                    <a:cubicBezTo>
                      <a:pt x="852" y="1277"/>
                      <a:pt x="700" y="1429"/>
                      <a:pt x="487" y="1642"/>
                    </a:cubicBezTo>
                    <a:cubicBezTo>
                      <a:pt x="274" y="1854"/>
                      <a:pt x="122" y="2006"/>
                      <a:pt x="1" y="2128"/>
                    </a:cubicBezTo>
                    <a:lnTo>
                      <a:pt x="1" y="2402"/>
                    </a:lnTo>
                    <a:lnTo>
                      <a:pt x="1521" y="2402"/>
                    </a:lnTo>
                    <a:lnTo>
                      <a:pt x="1521" y="2128"/>
                    </a:lnTo>
                    <a:lnTo>
                      <a:pt x="396" y="2128"/>
                    </a:lnTo>
                    <a:cubicBezTo>
                      <a:pt x="639" y="1885"/>
                      <a:pt x="852" y="1672"/>
                      <a:pt x="1004" y="1520"/>
                    </a:cubicBezTo>
                    <a:cubicBezTo>
                      <a:pt x="1125" y="1368"/>
                      <a:pt x="1217" y="1277"/>
                      <a:pt x="1247" y="1246"/>
                    </a:cubicBezTo>
                    <a:cubicBezTo>
                      <a:pt x="1338" y="1125"/>
                      <a:pt x="1399" y="1034"/>
                      <a:pt x="1429" y="943"/>
                    </a:cubicBezTo>
                    <a:cubicBezTo>
                      <a:pt x="1490" y="851"/>
                      <a:pt x="1490" y="760"/>
                      <a:pt x="1490" y="669"/>
                    </a:cubicBezTo>
                    <a:cubicBezTo>
                      <a:pt x="1490" y="456"/>
                      <a:pt x="1429" y="304"/>
                      <a:pt x="1277" y="183"/>
                    </a:cubicBezTo>
                    <a:cubicBezTo>
                      <a:pt x="1125" y="61"/>
                      <a:pt x="943" y="0"/>
                      <a:pt x="700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8"/>
              <p:cNvSpPr/>
              <p:nvPr/>
            </p:nvSpPr>
            <p:spPr>
              <a:xfrm>
                <a:off x="1034025" y="4506705"/>
                <a:ext cx="50613" cy="7587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2463" extrusionOk="0">
                    <a:moveTo>
                      <a:pt x="821" y="243"/>
                    </a:moveTo>
                    <a:cubicBezTo>
                      <a:pt x="973" y="243"/>
                      <a:pt x="1095" y="335"/>
                      <a:pt x="1186" y="487"/>
                    </a:cubicBezTo>
                    <a:cubicBezTo>
                      <a:pt x="1277" y="639"/>
                      <a:pt x="1308" y="882"/>
                      <a:pt x="1308" y="1216"/>
                    </a:cubicBezTo>
                    <a:cubicBezTo>
                      <a:pt x="1308" y="1550"/>
                      <a:pt x="1277" y="1794"/>
                      <a:pt x="1186" y="1976"/>
                    </a:cubicBezTo>
                    <a:cubicBezTo>
                      <a:pt x="1095" y="2128"/>
                      <a:pt x="973" y="2219"/>
                      <a:pt x="821" y="2219"/>
                    </a:cubicBezTo>
                    <a:cubicBezTo>
                      <a:pt x="639" y="2219"/>
                      <a:pt x="517" y="2128"/>
                      <a:pt x="426" y="1976"/>
                    </a:cubicBezTo>
                    <a:cubicBezTo>
                      <a:pt x="365" y="1794"/>
                      <a:pt x="305" y="1550"/>
                      <a:pt x="305" y="1216"/>
                    </a:cubicBezTo>
                    <a:cubicBezTo>
                      <a:pt x="305" y="882"/>
                      <a:pt x="365" y="639"/>
                      <a:pt x="426" y="487"/>
                    </a:cubicBezTo>
                    <a:cubicBezTo>
                      <a:pt x="517" y="335"/>
                      <a:pt x="639" y="243"/>
                      <a:pt x="821" y="243"/>
                    </a:cubicBezTo>
                    <a:close/>
                    <a:moveTo>
                      <a:pt x="821" y="0"/>
                    </a:moveTo>
                    <a:cubicBezTo>
                      <a:pt x="548" y="0"/>
                      <a:pt x="335" y="91"/>
                      <a:pt x="214" y="304"/>
                    </a:cubicBezTo>
                    <a:cubicBezTo>
                      <a:pt x="62" y="517"/>
                      <a:pt x="1" y="821"/>
                      <a:pt x="1" y="1216"/>
                    </a:cubicBezTo>
                    <a:cubicBezTo>
                      <a:pt x="1" y="1611"/>
                      <a:pt x="62" y="1946"/>
                      <a:pt x="214" y="2158"/>
                    </a:cubicBezTo>
                    <a:cubicBezTo>
                      <a:pt x="335" y="2341"/>
                      <a:pt x="548" y="2462"/>
                      <a:pt x="821" y="2462"/>
                    </a:cubicBezTo>
                    <a:cubicBezTo>
                      <a:pt x="1095" y="2462"/>
                      <a:pt x="1277" y="2341"/>
                      <a:pt x="1429" y="2158"/>
                    </a:cubicBezTo>
                    <a:cubicBezTo>
                      <a:pt x="1581" y="1946"/>
                      <a:pt x="1642" y="1611"/>
                      <a:pt x="1642" y="1216"/>
                    </a:cubicBezTo>
                    <a:cubicBezTo>
                      <a:pt x="1642" y="821"/>
                      <a:pt x="1581" y="517"/>
                      <a:pt x="1429" y="304"/>
                    </a:cubicBezTo>
                    <a:cubicBezTo>
                      <a:pt x="1277" y="91"/>
                      <a:pt x="1095" y="0"/>
                      <a:pt x="821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8"/>
              <p:cNvSpPr/>
              <p:nvPr/>
            </p:nvSpPr>
            <p:spPr>
              <a:xfrm>
                <a:off x="1098652" y="4506705"/>
                <a:ext cx="46824" cy="7399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402" extrusionOk="0">
                    <a:moveTo>
                      <a:pt x="699" y="0"/>
                    </a:moveTo>
                    <a:cubicBezTo>
                      <a:pt x="608" y="0"/>
                      <a:pt x="486" y="0"/>
                      <a:pt x="365" y="31"/>
                    </a:cubicBezTo>
                    <a:cubicBezTo>
                      <a:pt x="274" y="61"/>
                      <a:pt x="152" y="91"/>
                      <a:pt x="0" y="152"/>
                    </a:cubicBezTo>
                    <a:lnTo>
                      <a:pt x="0" y="456"/>
                    </a:lnTo>
                    <a:cubicBezTo>
                      <a:pt x="152" y="395"/>
                      <a:pt x="274" y="335"/>
                      <a:pt x="365" y="304"/>
                    </a:cubicBezTo>
                    <a:cubicBezTo>
                      <a:pt x="486" y="274"/>
                      <a:pt x="608" y="243"/>
                      <a:pt x="699" y="243"/>
                    </a:cubicBezTo>
                    <a:cubicBezTo>
                      <a:pt x="851" y="243"/>
                      <a:pt x="942" y="304"/>
                      <a:pt x="1033" y="365"/>
                    </a:cubicBezTo>
                    <a:cubicBezTo>
                      <a:pt x="1125" y="456"/>
                      <a:pt x="1185" y="547"/>
                      <a:pt x="1185" y="699"/>
                    </a:cubicBezTo>
                    <a:cubicBezTo>
                      <a:pt x="1185" y="760"/>
                      <a:pt x="1155" y="851"/>
                      <a:pt x="1125" y="912"/>
                    </a:cubicBezTo>
                    <a:cubicBezTo>
                      <a:pt x="1064" y="1003"/>
                      <a:pt x="1003" y="1094"/>
                      <a:pt x="912" y="1216"/>
                    </a:cubicBezTo>
                    <a:cubicBezTo>
                      <a:pt x="851" y="1277"/>
                      <a:pt x="699" y="1429"/>
                      <a:pt x="486" y="1642"/>
                    </a:cubicBezTo>
                    <a:cubicBezTo>
                      <a:pt x="274" y="1854"/>
                      <a:pt x="122" y="2006"/>
                      <a:pt x="0" y="2128"/>
                    </a:cubicBezTo>
                    <a:lnTo>
                      <a:pt x="0" y="2402"/>
                    </a:lnTo>
                    <a:lnTo>
                      <a:pt x="1520" y="2402"/>
                    </a:lnTo>
                    <a:lnTo>
                      <a:pt x="1520" y="2128"/>
                    </a:lnTo>
                    <a:lnTo>
                      <a:pt x="395" y="2128"/>
                    </a:lnTo>
                    <a:cubicBezTo>
                      <a:pt x="638" y="1885"/>
                      <a:pt x="851" y="1672"/>
                      <a:pt x="1003" y="1520"/>
                    </a:cubicBezTo>
                    <a:cubicBezTo>
                      <a:pt x="1125" y="1368"/>
                      <a:pt x="1216" y="1277"/>
                      <a:pt x="1246" y="1246"/>
                    </a:cubicBezTo>
                    <a:cubicBezTo>
                      <a:pt x="1337" y="1125"/>
                      <a:pt x="1398" y="1034"/>
                      <a:pt x="1459" y="943"/>
                    </a:cubicBezTo>
                    <a:cubicBezTo>
                      <a:pt x="1489" y="851"/>
                      <a:pt x="1489" y="760"/>
                      <a:pt x="1489" y="669"/>
                    </a:cubicBezTo>
                    <a:cubicBezTo>
                      <a:pt x="1489" y="456"/>
                      <a:pt x="1429" y="304"/>
                      <a:pt x="1277" y="183"/>
                    </a:cubicBezTo>
                    <a:cubicBezTo>
                      <a:pt x="1125" y="61"/>
                      <a:pt x="942" y="0"/>
                      <a:pt x="699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8"/>
              <p:cNvSpPr/>
              <p:nvPr/>
            </p:nvSpPr>
            <p:spPr>
              <a:xfrm>
                <a:off x="1162294" y="4506705"/>
                <a:ext cx="50613" cy="7587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2463" extrusionOk="0">
                    <a:moveTo>
                      <a:pt x="822" y="243"/>
                    </a:moveTo>
                    <a:cubicBezTo>
                      <a:pt x="974" y="243"/>
                      <a:pt x="1095" y="335"/>
                      <a:pt x="1186" y="487"/>
                    </a:cubicBezTo>
                    <a:cubicBezTo>
                      <a:pt x="1278" y="639"/>
                      <a:pt x="1308" y="882"/>
                      <a:pt x="1308" y="1216"/>
                    </a:cubicBezTo>
                    <a:cubicBezTo>
                      <a:pt x="1308" y="1550"/>
                      <a:pt x="1278" y="1794"/>
                      <a:pt x="1186" y="1976"/>
                    </a:cubicBezTo>
                    <a:cubicBezTo>
                      <a:pt x="1095" y="2128"/>
                      <a:pt x="974" y="2219"/>
                      <a:pt x="822" y="2219"/>
                    </a:cubicBezTo>
                    <a:cubicBezTo>
                      <a:pt x="639" y="2219"/>
                      <a:pt x="518" y="2128"/>
                      <a:pt x="426" y="1976"/>
                    </a:cubicBezTo>
                    <a:cubicBezTo>
                      <a:pt x="366" y="1794"/>
                      <a:pt x="305" y="1550"/>
                      <a:pt x="305" y="1216"/>
                    </a:cubicBezTo>
                    <a:cubicBezTo>
                      <a:pt x="305" y="882"/>
                      <a:pt x="366" y="639"/>
                      <a:pt x="426" y="487"/>
                    </a:cubicBezTo>
                    <a:cubicBezTo>
                      <a:pt x="518" y="335"/>
                      <a:pt x="639" y="243"/>
                      <a:pt x="822" y="243"/>
                    </a:cubicBezTo>
                    <a:close/>
                    <a:moveTo>
                      <a:pt x="822" y="0"/>
                    </a:moveTo>
                    <a:cubicBezTo>
                      <a:pt x="548" y="0"/>
                      <a:pt x="335" y="91"/>
                      <a:pt x="214" y="304"/>
                    </a:cubicBezTo>
                    <a:cubicBezTo>
                      <a:pt x="62" y="517"/>
                      <a:pt x="1" y="821"/>
                      <a:pt x="1" y="1216"/>
                    </a:cubicBezTo>
                    <a:cubicBezTo>
                      <a:pt x="1" y="1611"/>
                      <a:pt x="62" y="1946"/>
                      <a:pt x="214" y="2158"/>
                    </a:cubicBezTo>
                    <a:cubicBezTo>
                      <a:pt x="335" y="2341"/>
                      <a:pt x="548" y="2462"/>
                      <a:pt x="822" y="2462"/>
                    </a:cubicBezTo>
                    <a:cubicBezTo>
                      <a:pt x="1095" y="2462"/>
                      <a:pt x="1278" y="2341"/>
                      <a:pt x="1430" y="2158"/>
                    </a:cubicBezTo>
                    <a:cubicBezTo>
                      <a:pt x="1582" y="1946"/>
                      <a:pt x="1642" y="1611"/>
                      <a:pt x="1642" y="1216"/>
                    </a:cubicBezTo>
                    <a:cubicBezTo>
                      <a:pt x="1642" y="821"/>
                      <a:pt x="1582" y="517"/>
                      <a:pt x="1430" y="304"/>
                    </a:cubicBezTo>
                    <a:cubicBezTo>
                      <a:pt x="1278" y="91"/>
                      <a:pt x="1095" y="0"/>
                      <a:pt x="822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8"/>
              <p:cNvSpPr/>
              <p:nvPr/>
            </p:nvSpPr>
            <p:spPr>
              <a:xfrm>
                <a:off x="1256862" y="4549769"/>
                <a:ext cx="26246" cy="7516"/>
              </a:xfrm>
              <a:custGeom>
                <a:avLst/>
                <a:gdLst/>
                <a:ahLst/>
                <a:cxnLst/>
                <a:rect l="l" t="t" r="r" b="b"/>
                <a:pathLst>
                  <a:path w="852" h="244" extrusionOk="0">
                    <a:moveTo>
                      <a:pt x="1" y="0"/>
                    </a:moveTo>
                    <a:lnTo>
                      <a:pt x="1" y="244"/>
                    </a:lnTo>
                    <a:lnTo>
                      <a:pt x="852" y="244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8"/>
              <p:cNvSpPr/>
              <p:nvPr/>
            </p:nvSpPr>
            <p:spPr>
              <a:xfrm>
                <a:off x="1327096" y="4506705"/>
                <a:ext cx="50582" cy="75873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2463" extrusionOk="0">
                    <a:moveTo>
                      <a:pt x="821" y="243"/>
                    </a:moveTo>
                    <a:cubicBezTo>
                      <a:pt x="973" y="243"/>
                      <a:pt x="1095" y="335"/>
                      <a:pt x="1186" y="487"/>
                    </a:cubicBezTo>
                    <a:cubicBezTo>
                      <a:pt x="1277" y="639"/>
                      <a:pt x="1308" y="882"/>
                      <a:pt x="1308" y="1216"/>
                    </a:cubicBezTo>
                    <a:cubicBezTo>
                      <a:pt x="1308" y="1550"/>
                      <a:pt x="1277" y="1794"/>
                      <a:pt x="1186" y="1976"/>
                    </a:cubicBezTo>
                    <a:cubicBezTo>
                      <a:pt x="1095" y="2128"/>
                      <a:pt x="973" y="2219"/>
                      <a:pt x="821" y="2219"/>
                    </a:cubicBezTo>
                    <a:cubicBezTo>
                      <a:pt x="639" y="2219"/>
                      <a:pt x="517" y="2128"/>
                      <a:pt x="426" y="1976"/>
                    </a:cubicBezTo>
                    <a:cubicBezTo>
                      <a:pt x="365" y="1794"/>
                      <a:pt x="305" y="1550"/>
                      <a:pt x="305" y="1216"/>
                    </a:cubicBezTo>
                    <a:cubicBezTo>
                      <a:pt x="305" y="882"/>
                      <a:pt x="365" y="639"/>
                      <a:pt x="426" y="487"/>
                    </a:cubicBezTo>
                    <a:cubicBezTo>
                      <a:pt x="517" y="335"/>
                      <a:pt x="639" y="243"/>
                      <a:pt x="821" y="243"/>
                    </a:cubicBezTo>
                    <a:close/>
                    <a:moveTo>
                      <a:pt x="821" y="0"/>
                    </a:moveTo>
                    <a:cubicBezTo>
                      <a:pt x="548" y="0"/>
                      <a:pt x="335" y="91"/>
                      <a:pt x="183" y="304"/>
                    </a:cubicBezTo>
                    <a:cubicBezTo>
                      <a:pt x="61" y="517"/>
                      <a:pt x="1" y="821"/>
                      <a:pt x="1" y="1216"/>
                    </a:cubicBezTo>
                    <a:cubicBezTo>
                      <a:pt x="1" y="1611"/>
                      <a:pt x="61" y="1946"/>
                      <a:pt x="183" y="2158"/>
                    </a:cubicBezTo>
                    <a:cubicBezTo>
                      <a:pt x="335" y="2341"/>
                      <a:pt x="548" y="2462"/>
                      <a:pt x="821" y="2462"/>
                    </a:cubicBezTo>
                    <a:cubicBezTo>
                      <a:pt x="1064" y="2462"/>
                      <a:pt x="1277" y="2341"/>
                      <a:pt x="1429" y="2158"/>
                    </a:cubicBezTo>
                    <a:cubicBezTo>
                      <a:pt x="1551" y="1946"/>
                      <a:pt x="1642" y="1611"/>
                      <a:pt x="1642" y="1216"/>
                    </a:cubicBezTo>
                    <a:cubicBezTo>
                      <a:pt x="1642" y="821"/>
                      <a:pt x="1551" y="517"/>
                      <a:pt x="1429" y="304"/>
                    </a:cubicBezTo>
                    <a:cubicBezTo>
                      <a:pt x="1277" y="91"/>
                      <a:pt x="1064" y="0"/>
                      <a:pt x="821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8"/>
              <p:cNvSpPr/>
              <p:nvPr/>
            </p:nvSpPr>
            <p:spPr>
              <a:xfrm>
                <a:off x="1392647" y="4507629"/>
                <a:ext cx="46854" cy="73069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2372" extrusionOk="0">
                    <a:moveTo>
                      <a:pt x="0" y="1"/>
                    </a:moveTo>
                    <a:lnTo>
                      <a:pt x="0" y="274"/>
                    </a:lnTo>
                    <a:lnTo>
                      <a:pt x="1125" y="274"/>
                    </a:lnTo>
                    <a:lnTo>
                      <a:pt x="335" y="2372"/>
                    </a:lnTo>
                    <a:lnTo>
                      <a:pt x="669" y="2372"/>
                    </a:lnTo>
                    <a:lnTo>
                      <a:pt x="1520" y="122"/>
                    </a:lnTo>
                    <a:lnTo>
                      <a:pt x="1520" y="1"/>
                    </a:ln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8"/>
              <p:cNvSpPr/>
              <p:nvPr/>
            </p:nvSpPr>
            <p:spPr>
              <a:xfrm>
                <a:off x="773731" y="4358753"/>
                <a:ext cx="1262235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40975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40974" y="7812"/>
                    </a:lnTo>
                    <a:lnTo>
                      <a:pt x="4097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8"/>
              <p:cNvSpPr/>
              <p:nvPr/>
            </p:nvSpPr>
            <p:spPr>
              <a:xfrm>
                <a:off x="773731" y="4358753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8"/>
              <p:cNvSpPr/>
              <p:nvPr/>
            </p:nvSpPr>
            <p:spPr>
              <a:xfrm>
                <a:off x="885149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8"/>
              <p:cNvSpPr/>
              <p:nvPr/>
            </p:nvSpPr>
            <p:spPr>
              <a:xfrm>
                <a:off x="997523" y="4358753"/>
                <a:ext cx="6275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8"/>
              <p:cNvSpPr/>
              <p:nvPr/>
            </p:nvSpPr>
            <p:spPr>
              <a:xfrm>
                <a:off x="1108941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8"/>
              <p:cNvSpPr/>
              <p:nvPr/>
            </p:nvSpPr>
            <p:spPr>
              <a:xfrm>
                <a:off x="1221284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8"/>
              <p:cNvSpPr/>
              <p:nvPr/>
            </p:nvSpPr>
            <p:spPr>
              <a:xfrm>
                <a:off x="1332702" y="4358753"/>
                <a:ext cx="6185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8"/>
              <p:cNvSpPr/>
              <p:nvPr/>
            </p:nvSpPr>
            <p:spPr>
              <a:xfrm>
                <a:off x="1445075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1556494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1668867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8"/>
              <p:cNvSpPr/>
              <p:nvPr/>
            </p:nvSpPr>
            <p:spPr>
              <a:xfrm>
                <a:off x="1779331" y="4358753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8"/>
              <p:cNvSpPr/>
              <p:nvPr/>
            </p:nvSpPr>
            <p:spPr>
              <a:xfrm>
                <a:off x="1891704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2003123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615490" y="4129355"/>
                <a:ext cx="126128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40944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40944" y="7813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615490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8"/>
              <p:cNvSpPr/>
              <p:nvPr/>
            </p:nvSpPr>
            <p:spPr>
              <a:xfrm>
                <a:off x="726908" y="4129355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8"/>
              <p:cNvSpPr/>
              <p:nvPr/>
            </p:nvSpPr>
            <p:spPr>
              <a:xfrm>
                <a:off x="838358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8"/>
              <p:cNvSpPr/>
              <p:nvPr/>
            </p:nvSpPr>
            <p:spPr>
              <a:xfrm>
                <a:off x="950700" y="4129355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1062119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1174492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1285911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1398253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8"/>
              <p:cNvSpPr/>
              <p:nvPr/>
            </p:nvSpPr>
            <p:spPr>
              <a:xfrm>
                <a:off x="1509672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8"/>
              <p:cNvSpPr/>
              <p:nvPr/>
            </p:nvSpPr>
            <p:spPr>
              <a:xfrm>
                <a:off x="1622045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8"/>
              <p:cNvSpPr/>
              <p:nvPr/>
            </p:nvSpPr>
            <p:spPr>
              <a:xfrm>
                <a:off x="1732509" y="4129355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1844882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925410" y="3889669"/>
                <a:ext cx="126128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40944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40944" y="7812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8"/>
              <p:cNvSpPr/>
              <p:nvPr/>
            </p:nvSpPr>
            <p:spPr>
              <a:xfrm>
                <a:off x="925410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8"/>
              <p:cNvSpPr/>
              <p:nvPr/>
            </p:nvSpPr>
            <p:spPr>
              <a:xfrm>
                <a:off x="1037784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8"/>
              <p:cNvSpPr/>
              <p:nvPr/>
            </p:nvSpPr>
            <p:spPr>
              <a:xfrm>
                <a:off x="1148278" y="3889669"/>
                <a:ext cx="6275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1261545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8"/>
              <p:cNvSpPr/>
              <p:nvPr/>
            </p:nvSpPr>
            <p:spPr>
              <a:xfrm>
                <a:off x="1372039" y="3889669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8"/>
              <p:cNvSpPr/>
              <p:nvPr/>
            </p:nvSpPr>
            <p:spPr>
              <a:xfrm>
                <a:off x="1484412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1595831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1708173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1819592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1931965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2044308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836479" y="3656544"/>
                <a:ext cx="1261280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40944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40943" y="7812"/>
                    </a:lnTo>
                    <a:lnTo>
                      <a:pt x="40943" y="0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8"/>
              <p:cNvSpPr/>
              <p:nvPr/>
            </p:nvSpPr>
            <p:spPr>
              <a:xfrm>
                <a:off x="836479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8"/>
              <p:cNvSpPr/>
              <p:nvPr/>
            </p:nvSpPr>
            <p:spPr>
              <a:xfrm>
                <a:off x="947897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8"/>
              <p:cNvSpPr/>
              <p:nvPr/>
            </p:nvSpPr>
            <p:spPr>
              <a:xfrm>
                <a:off x="1060240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1170734" y="3656544"/>
                <a:ext cx="62781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1283077" y="3656544"/>
                <a:ext cx="6185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1394526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1506868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8"/>
              <p:cNvSpPr/>
              <p:nvPr/>
            </p:nvSpPr>
            <p:spPr>
              <a:xfrm>
                <a:off x="1618287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8"/>
              <p:cNvSpPr/>
              <p:nvPr/>
            </p:nvSpPr>
            <p:spPr>
              <a:xfrm>
                <a:off x="1730660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1841124" y="3656544"/>
                <a:ext cx="62781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1954421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2064916" y="3656544"/>
                <a:ext cx="62750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697891" y="3422465"/>
                <a:ext cx="1262235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40975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40974" y="7812"/>
                    </a:lnTo>
                    <a:lnTo>
                      <a:pt x="40974" y="0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697891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809309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921683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1033101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1145444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8"/>
              <p:cNvSpPr/>
              <p:nvPr/>
            </p:nvSpPr>
            <p:spPr>
              <a:xfrm>
                <a:off x="1257817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8"/>
              <p:cNvSpPr/>
              <p:nvPr/>
            </p:nvSpPr>
            <p:spPr>
              <a:xfrm>
                <a:off x="1369236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8"/>
              <p:cNvSpPr/>
              <p:nvPr/>
            </p:nvSpPr>
            <p:spPr>
              <a:xfrm>
                <a:off x="1481578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8"/>
              <p:cNvSpPr/>
              <p:nvPr/>
            </p:nvSpPr>
            <p:spPr>
              <a:xfrm>
                <a:off x="1592073" y="3422465"/>
                <a:ext cx="62781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8"/>
              <p:cNvSpPr/>
              <p:nvPr/>
            </p:nvSpPr>
            <p:spPr>
              <a:xfrm>
                <a:off x="1704446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8"/>
              <p:cNvSpPr/>
              <p:nvPr/>
            </p:nvSpPr>
            <p:spPr>
              <a:xfrm>
                <a:off x="1815864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8"/>
              <p:cNvSpPr/>
              <p:nvPr/>
            </p:nvSpPr>
            <p:spPr>
              <a:xfrm>
                <a:off x="1928207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8"/>
              <p:cNvSpPr/>
              <p:nvPr/>
            </p:nvSpPr>
            <p:spPr>
              <a:xfrm>
                <a:off x="870178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8"/>
              <p:cNvSpPr/>
              <p:nvPr/>
            </p:nvSpPr>
            <p:spPr>
              <a:xfrm>
                <a:off x="982521" y="2953350"/>
                <a:ext cx="6185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8"/>
              <p:cNvSpPr/>
              <p:nvPr/>
            </p:nvSpPr>
            <p:spPr>
              <a:xfrm>
                <a:off x="1093970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8"/>
              <p:cNvSpPr/>
              <p:nvPr/>
            </p:nvSpPr>
            <p:spPr>
              <a:xfrm>
                <a:off x="1206313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8"/>
              <p:cNvSpPr/>
              <p:nvPr/>
            </p:nvSpPr>
            <p:spPr>
              <a:xfrm>
                <a:off x="1317731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8"/>
              <p:cNvSpPr/>
              <p:nvPr/>
            </p:nvSpPr>
            <p:spPr>
              <a:xfrm>
                <a:off x="1429150" y="2953350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8"/>
              <p:cNvSpPr/>
              <p:nvPr/>
            </p:nvSpPr>
            <p:spPr>
              <a:xfrm>
                <a:off x="1540568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8"/>
              <p:cNvSpPr/>
              <p:nvPr/>
            </p:nvSpPr>
            <p:spPr>
              <a:xfrm>
                <a:off x="1652942" y="2953350"/>
                <a:ext cx="6275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8"/>
              <p:cNvSpPr/>
              <p:nvPr/>
            </p:nvSpPr>
            <p:spPr>
              <a:xfrm>
                <a:off x="1764360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8"/>
              <p:cNvSpPr/>
              <p:nvPr/>
            </p:nvSpPr>
            <p:spPr>
              <a:xfrm>
                <a:off x="1876703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8"/>
              <p:cNvSpPr/>
              <p:nvPr/>
            </p:nvSpPr>
            <p:spPr>
              <a:xfrm>
                <a:off x="1988121" y="2953350"/>
                <a:ext cx="6185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8"/>
              <p:cNvSpPr/>
              <p:nvPr/>
            </p:nvSpPr>
            <p:spPr>
              <a:xfrm>
                <a:off x="608005" y="3189309"/>
                <a:ext cx="1262235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40975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40974" y="7843"/>
                    </a:lnTo>
                    <a:lnTo>
                      <a:pt x="4097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8"/>
              <p:cNvSpPr/>
              <p:nvPr/>
            </p:nvSpPr>
            <p:spPr>
              <a:xfrm>
                <a:off x="608005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>
                <a:off x="720378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831796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8"/>
              <p:cNvSpPr/>
              <p:nvPr/>
            </p:nvSpPr>
            <p:spPr>
              <a:xfrm>
                <a:off x="944139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1054633" y="3189309"/>
                <a:ext cx="62750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1167931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8"/>
              <p:cNvSpPr/>
              <p:nvPr/>
            </p:nvSpPr>
            <p:spPr>
              <a:xfrm>
                <a:off x="1278425" y="3189309"/>
                <a:ext cx="62750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8"/>
              <p:cNvSpPr/>
              <p:nvPr/>
            </p:nvSpPr>
            <p:spPr>
              <a:xfrm>
                <a:off x="1390768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8"/>
              <p:cNvSpPr/>
              <p:nvPr/>
            </p:nvSpPr>
            <p:spPr>
              <a:xfrm>
                <a:off x="1503110" y="3189309"/>
                <a:ext cx="62781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8"/>
              <p:cNvSpPr/>
              <p:nvPr/>
            </p:nvSpPr>
            <p:spPr>
              <a:xfrm>
                <a:off x="1614560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8"/>
              <p:cNvSpPr/>
              <p:nvPr/>
            </p:nvSpPr>
            <p:spPr>
              <a:xfrm>
                <a:off x="1726902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8"/>
              <p:cNvSpPr/>
              <p:nvPr/>
            </p:nvSpPr>
            <p:spPr>
              <a:xfrm>
                <a:off x="1838321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8"/>
              <p:cNvSpPr/>
              <p:nvPr/>
            </p:nvSpPr>
            <p:spPr>
              <a:xfrm>
                <a:off x="2145827" y="3889669"/>
                <a:ext cx="6275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6" name="Google Shape;706;p38"/>
          <p:cNvGrpSpPr/>
          <p:nvPr/>
        </p:nvGrpSpPr>
        <p:grpSpPr>
          <a:xfrm>
            <a:off x="6052700" y="835052"/>
            <a:ext cx="542964" cy="465786"/>
            <a:chOff x="6052700" y="835052"/>
            <a:chExt cx="542964" cy="465786"/>
          </a:xfrm>
        </p:grpSpPr>
        <p:sp>
          <p:nvSpPr>
            <p:cNvPr id="707" name="Google Shape;707;p38"/>
            <p:cNvSpPr/>
            <p:nvPr/>
          </p:nvSpPr>
          <p:spPr>
            <a:xfrm>
              <a:off x="6052700" y="8350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439508" y="11201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3"/>
          <p:cNvSpPr txBox="1">
            <a:spLocks noGrp="1"/>
          </p:cNvSpPr>
          <p:nvPr>
            <p:ph type="title"/>
          </p:nvPr>
        </p:nvSpPr>
        <p:spPr>
          <a:xfrm>
            <a:off x="713225" y="706674"/>
            <a:ext cx="4123500" cy="6161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Latar Belakang</a:t>
            </a:r>
            <a:endParaRPr sz="3200" dirty="0"/>
          </a:p>
        </p:txBody>
      </p:sp>
      <p:sp>
        <p:nvSpPr>
          <p:cNvPr id="903" name="Google Shape;903;p43"/>
          <p:cNvSpPr txBox="1">
            <a:spLocks noGrp="1"/>
          </p:cNvSpPr>
          <p:nvPr>
            <p:ph type="body" idx="1"/>
          </p:nvPr>
        </p:nvSpPr>
        <p:spPr>
          <a:xfrm>
            <a:off x="558386" y="1207921"/>
            <a:ext cx="4529877" cy="33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buNone/>
            </a:pPr>
            <a:r>
              <a:rPr lang="en-ID" sz="1400" dirty="0"/>
              <a:t>Peran </a:t>
            </a:r>
            <a:r>
              <a:rPr lang="en-ID" sz="1400" dirty="0" err="1"/>
              <a:t>bendahara</a:t>
            </a:r>
            <a:r>
              <a:rPr lang="en-ID" sz="1400" dirty="0"/>
              <a:t> </a:t>
            </a:r>
            <a:r>
              <a:rPr lang="en-ID" sz="1400" dirty="0" err="1"/>
              <a:t>sebagai</a:t>
            </a:r>
            <a:r>
              <a:rPr lang="en-ID" sz="1400" dirty="0"/>
              <a:t> </a:t>
            </a:r>
            <a:r>
              <a:rPr lang="en-ID" sz="1400" dirty="0" err="1"/>
              <a:t>alat</a:t>
            </a:r>
            <a:r>
              <a:rPr lang="en-ID" sz="1400" dirty="0"/>
              <a:t> </a:t>
            </a:r>
            <a:r>
              <a:rPr lang="en-ID" sz="1400" dirty="0" err="1"/>
              <a:t>bantu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mengelola</a:t>
            </a:r>
            <a:r>
              <a:rPr lang="en-ID" sz="1400" dirty="0"/>
              <a:t> </a:t>
            </a:r>
            <a:r>
              <a:rPr lang="en-ID" sz="1400" dirty="0" err="1"/>
              <a:t>suatu</a:t>
            </a:r>
            <a:r>
              <a:rPr lang="en-ID" sz="1400" dirty="0"/>
              <a:t> </a:t>
            </a:r>
            <a:r>
              <a:rPr lang="en-ID" sz="1400" dirty="0" err="1"/>
              <a:t>keuangan</a:t>
            </a:r>
            <a:r>
              <a:rPr lang="en-ID" sz="1400" dirty="0"/>
              <a:t> </a:t>
            </a:r>
            <a:r>
              <a:rPr lang="en-ID" sz="1400" dirty="0" err="1"/>
              <a:t>sangatlah</a:t>
            </a:r>
            <a:r>
              <a:rPr lang="en-ID" sz="1400" dirty="0"/>
              <a:t> </a:t>
            </a:r>
            <a:r>
              <a:rPr lang="en-ID" sz="1400" dirty="0" err="1"/>
              <a:t>penting</a:t>
            </a:r>
            <a:r>
              <a:rPr lang="en-ID" sz="1400" dirty="0"/>
              <a:t> </a:t>
            </a:r>
            <a:r>
              <a:rPr lang="en-ID" sz="1400" dirty="0" err="1"/>
              <a:t>bagi</a:t>
            </a:r>
            <a:r>
              <a:rPr lang="en-ID" sz="1400" dirty="0"/>
              <a:t> </a:t>
            </a:r>
            <a:r>
              <a:rPr lang="en-ID" sz="1400" dirty="0" err="1"/>
              <a:t>semua</a:t>
            </a:r>
            <a:r>
              <a:rPr lang="en-ID" sz="1400" dirty="0"/>
              <a:t> </a:t>
            </a:r>
            <a:r>
              <a:rPr lang="en-ID" sz="1400" dirty="0" err="1"/>
              <a:t>kalangan</a:t>
            </a:r>
            <a:r>
              <a:rPr lang="en-ID" sz="1400" dirty="0"/>
              <a:t> </a:t>
            </a:r>
            <a:r>
              <a:rPr lang="en-ID" sz="1400" dirty="0" err="1"/>
              <a:t>khususnya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warga</a:t>
            </a:r>
            <a:r>
              <a:rPr lang="en-ID" sz="1400" dirty="0"/>
              <a:t> </a:t>
            </a:r>
            <a:r>
              <a:rPr lang="en-ID" sz="1400" dirty="0" err="1"/>
              <a:t>paspampres</a:t>
            </a:r>
            <a:r>
              <a:rPr lang="en-ID" sz="1400" dirty="0"/>
              <a:t> rt.02. </a:t>
            </a:r>
            <a:r>
              <a:rPr lang="en-ID" sz="1400" dirty="0" err="1"/>
              <a:t>Permasalahan</a:t>
            </a:r>
            <a:r>
              <a:rPr lang="en-ID" sz="1400" dirty="0"/>
              <a:t> </a:t>
            </a:r>
            <a:r>
              <a:rPr lang="en-ID" sz="1400" dirty="0" err="1"/>
              <a:t>muncul</a:t>
            </a:r>
            <a:r>
              <a:rPr lang="en-ID" sz="1400" dirty="0"/>
              <a:t> </a:t>
            </a:r>
            <a:r>
              <a:rPr lang="en-ID" sz="1400" dirty="0" err="1"/>
              <a:t>ketika</a:t>
            </a:r>
            <a:r>
              <a:rPr lang="en-ID" sz="1400" dirty="0"/>
              <a:t> </a:t>
            </a:r>
            <a:r>
              <a:rPr lang="en-ID" sz="1400" dirty="0" err="1"/>
              <a:t>warga</a:t>
            </a:r>
            <a:r>
              <a:rPr lang="en-ID" sz="1400" dirty="0"/>
              <a:t>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ingin</a:t>
            </a:r>
            <a:r>
              <a:rPr lang="en-ID" sz="1400" dirty="0"/>
              <a:t> </a:t>
            </a:r>
            <a:r>
              <a:rPr lang="en-ID" sz="1400" dirty="0" err="1"/>
              <a:t>membayar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mendatangi</a:t>
            </a:r>
            <a:r>
              <a:rPr lang="en-ID" sz="1400" dirty="0"/>
              <a:t> </a:t>
            </a:r>
            <a:r>
              <a:rPr lang="en-ID" sz="1400" dirty="0" err="1"/>
              <a:t>rumah</a:t>
            </a:r>
            <a:r>
              <a:rPr lang="en-ID" sz="1400" dirty="0"/>
              <a:t> </a:t>
            </a:r>
            <a:r>
              <a:rPr lang="en-ID" sz="1400" dirty="0" err="1"/>
              <a:t>bendahara</a:t>
            </a:r>
            <a:r>
              <a:rPr lang="en-ID" sz="1400" dirty="0"/>
              <a:t> rt. </a:t>
            </a:r>
            <a:r>
              <a:rPr lang="en-ID" sz="1400" dirty="0" err="1"/>
              <a:t>Bendahara</a:t>
            </a:r>
            <a:r>
              <a:rPr lang="en-ID" sz="1400" dirty="0"/>
              <a:t> rt </a:t>
            </a:r>
            <a:r>
              <a:rPr lang="en-ID" sz="1400" dirty="0" err="1"/>
              <a:t>harus</a:t>
            </a:r>
            <a:r>
              <a:rPr lang="en-ID" sz="1400" dirty="0"/>
              <a:t> </a:t>
            </a:r>
            <a:r>
              <a:rPr lang="en-ID" sz="1400" dirty="0" err="1"/>
              <a:t>menagih</a:t>
            </a:r>
            <a:r>
              <a:rPr lang="en-ID" sz="1400" dirty="0"/>
              <a:t> uang </a:t>
            </a:r>
            <a:r>
              <a:rPr lang="en-ID" sz="1400" dirty="0" err="1"/>
              <a:t>jalan</a:t>
            </a:r>
            <a:r>
              <a:rPr lang="en-ID" sz="1400" dirty="0"/>
              <a:t>, uang kas, dan uang </a:t>
            </a:r>
            <a:r>
              <a:rPr lang="en-ID" sz="1400" dirty="0" err="1"/>
              <a:t>sampah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mendatangi</a:t>
            </a:r>
            <a:r>
              <a:rPr lang="en-ID" sz="1400" dirty="0"/>
              <a:t> </a:t>
            </a:r>
            <a:r>
              <a:rPr lang="en-ID" sz="1400" dirty="0" err="1"/>
              <a:t>rumah</a:t>
            </a:r>
            <a:r>
              <a:rPr lang="en-ID" sz="1400" dirty="0"/>
              <a:t> </a:t>
            </a:r>
            <a:r>
              <a:rPr lang="en-ID" sz="1400" dirty="0" err="1"/>
              <a:t>warga</a:t>
            </a:r>
            <a:r>
              <a:rPr lang="en-ID" sz="1400" dirty="0"/>
              <a:t> </a:t>
            </a:r>
            <a:r>
              <a:rPr lang="en-ID" sz="1400" dirty="0" err="1"/>
              <a:t>satu</a:t>
            </a:r>
            <a:r>
              <a:rPr lang="en-ID" sz="1400" dirty="0"/>
              <a:t> per </a:t>
            </a:r>
            <a:r>
              <a:rPr lang="en-ID" sz="1400" dirty="0" err="1"/>
              <a:t>satu</a:t>
            </a:r>
            <a:r>
              <a:rPr lang="en-ID" sz="1400" dirty="0"/>
              <a:t> </a:t>
            </a:r>
            <a:r>
              <a:rPr lang="en-ID" sz="1400" dirty="0" err="1"/>
              <a:t>membuat</a:t>
            </a:r>
            <a:r>
              <a:rPr lang="en-ID" sz="1400" dirty="0"/>
              <a:t> </a:t>
            </a:r>
            <a:r>
              <a:rPr lang="en-ID" sz="1400" dirty="0" err="1"/>
              <a:t>kinerja</a:t>
            </a:r>
            <a:r>
              <a:rPr lang="en-ID" sz="1400" dirty="0"/>
              <a:t> </a:t>
            </a:r>
            <a:r>
              <a:rPr lang="en-ID" sz="1400" dirty="0" err="1"/>
              <a:t>bendahara</a:t>
            </a:r>
            <a:r>
              <a:rPr lang="en-ID" sz="1400" dirty="0"/>
              <a:t> rt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efektif</a:t>
            </a:r>
            <a:r>
              <a:rPr lang="en-ID" sz="1400" dirty="0"/>
              <a:t>. </a:t>
            </a:r>
          </a:p>
          <a:p>
            <a:pPr marL="152400" indent="0" algn="just">
              <a:buNone/>
            </a:pPr>
            <a:endParaRPr lang="en-ID" sz="1400" dirty="0"/>
          </a:p>
          <a:p>
            <a:pPr marL="152400" indent="0" algn="just">
              <a:buNone/>
            </a:pPr>
            <a:r>
              <a:rPr lang="en-ID" sz="1400" dirty="0" err="1"/>
              <a:t>Maka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itu</a:t>
            </a:r>
            <a:r>
              <a:rPr lang="en-ID" sz="1400" dirty="0"/>
              <a:t> </a:t>
            </a:r>
            <a:r>
              <a:rPr lang="en-ID" sz="1400" dirty="0" err="1"/>
              <a:t>dibuat</a:t>
            </a:r>
            <a:r>
              <a:rPr lang="en-ID" sz="1400" dirty="0"/>
              <a:t> </a:t>
            </a:r>
            <a:r>
              <a:rPr lang="en-ID" sz="1400" dirty="0" err="1"/>
              <a:t>lah</a:t>
            </a:r>
            <a:r>
              <a:rPr lang="en-ID" sz="1400" dirty="0"/>
              <a:t> </a:t>
            </a:r>
            <a:r>
              <a:rPr lang="en-ID" sz="1400" dirty="0" err="1"/>
              <a:t>suatu</a:t>
            </a:r>
            <a:r>
              <a:rPr lang="en-ID" sz="1400" dirty="0"/>
              <a:t> </a:t>
            </a:r>
            <a:r>
              <a:rPr lang="en-ID" sz="1400" dirty="0" err="1"/>
              <a:t>aplikasi</a:t>
            </a:r>
            <a:r>
              <a:rPr lang="en-ID" sz="1400" dirty="0"/>
              <a:t> Kas </a:t>
            </a:r>
            <a:r>
              <a:rPr lang="en-ID" sz="1400" dirty="0" err="1"/>
              <a:t>Rtku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memudahkan</a:t>
            </a:r>
            <a:r>
              <a:rPr lang="en-ID" sz="1400" dirty="0"/>
              <a:t> </a:t>
            </a:r>
            <a:r>
              <a:rPr lang="en-ID" sz="1400" dirty="0" err="1"/>
              <a:t>bendahara</a:t>
            </a:r>
            <a:r>
              <a:rPr lang="en-ID" sz="1400" dirty="0"/>
              <a:t> dan </a:t>
            </a:r>
            <a:r>
              <a:rPr lang="en-ID" sz="1400" dirty="0" err="1"/>
              <a:t>warga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pembayaran</a:t>
            </a:r>
            <a:r>
              <a:rPr lang="en-ID" sz="1400" dirty="0"/>
              <a:t> uang kas, uang </a:t>
            </a:r>
            <a:r>
              <a:rPr lang="en-ID" sz="1400" dirty="0" err="1"/>
              <a:t>sampah</a:t>
            </a:r>
            <a:r>
              <a:rPr lang="en-ID" sz="1400" dirty="0"/>
              <a:t>, dan uang </a:t>
            </a:r>
            <a:r>
              <a:rPr lang="en-ID" sz="1400" dirty="0" err="1"/>
              <a:t>jalan</a:t>
            </a:r>
            <a:r>
              <a:rPr lang="en-ID" sz="1400" dirty="0"/>
              <a:t>. </a:t>
            </a:r>
          </a:p>
        </p:txBody>
      </p:sp>
      <p:pic>
        <p:nvPicPr>
          <p:cNvPr id="904" name="Google Shape;9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525" y="548650"/>
            <a:ext cx="2781250" cy="4174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5" name="Google Shape;905;p43"/>
          <p:cNvGrpSpPr/>
          <p:nvPr/>
        </p:nvGrpSpPr>
        <p:grpSpPr>
          <a:xfrm>
            <a:off x="4971638" y="2191152"/>
            <a:ext cx="542964" cy="465786"/>
            <a:chOff x="4971638" y="2191152"/>
            <a:chExt cx="542964" cy="465786"/>
          </a:xfrm>
        </p:grpSpPr>
        <p:sp>
          <p:nvSpPr>
            <p:cNvPr id="906" name="Google Shape;906;p43"/>
            <p:cNvSpPr/>
            <p:nvPr/>
          </p:nvSpPr>
          <p:spPr>
            <a:xfrm>
              <a:off x="4971638" y="21911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5358446" y="24762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43"/>
          <p:cNvGrpSpPr/>
          <p:nvPr/>
        </p:nvGrpSpPr>
        <p:grpSpPr>
          <a:xfrm>
            <a:off x="4971638" y="2747255"/>
            <a:ext cx="2514240" cy="2173004"/>
            <a:chOff x="4405118" y="2875397"/>
            <a:chExt cx="2514240" cy="2173004"/>
          </a:xfrm>
        </p:grpSpPr>
        <p:grpSp>
          <p:nvGrpSpPr>
            <p:cNvPr id="909" name="Google Shape;909;p43"/>
            <p:cNvGrpSpPr/>
            <p:nvPr/>
          </p:nvGrpSpPr>
          <p:grpSpPr>
            <a:xfrm>
              <a:off x="4405118" y="2875397"/>
              <a:ext cx="2514240" cy="2173004"/>
              <a:chOff x="4405274" y="2988663"/>
              <a:chExt cx="2383392" cy="2059915"/>
            </a:xfrm>
          </p:grpSpPr>
          <p:sp>
            <p:nvSpPr>
              <p:cNvPr id="910" name="Google Shape;910;p43"/>
              <p:cNvSpPr/>
              <p:nvPr/>
            </p:nvSpPr>
            <p:spPr>
              <a:xfrm>
                <a:off x="4602201" y="3700668"/>
                <a:ext cx="1986388" cy="1044431"/>
              </a:xfrm>
              <a:custGeom>
                <a:avLst/>
                <a:gdLst/>
                <a:ahLst/>
                <a:cxnLst/>
                <a:rect l="l" t="t" r="r" b="b"/>
                <a:pathLst>
                  <a:path w="42064" h="22117" extrusionOk="0">
                    <a:moveTo>
                      <a:pt x="0" y="1"/>
                    </a:moveTo>
                    <a:lnTo>
                      <a:pt x="5638" y="22117"/>
                    </a:lnTo>
                    <a:lnTo>
                      <a:pt x="36460" y="22117"/>
                    </a:lnTo>
                    <a:lnTo>
                      <a:pt x="420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3"/>
              <p:cNvSpPr/>
              <p:nvPr/>
            </p:nvSpPr>
            <p:spPr>
              <a:xfrm>
                <a:off x="4405274" y="3432905"/>
                <a:ext cx="2383392" cy="315072"/>
              </a:xfrm>
              <a:custGeom>
                <a:avLst/>
                <a:gdLst/>
                <a:ahLst/>
                <a:cxnLst/>
                <a:rect l="l" t="t" r="r" b="b"/>
                <a:pathLst>
                  <a:path w="50471" h="6672" extrusionOk="0">
                    <a:moveTo>
                      <a:pt x="3336" y="0"/>
                    </a:moveTo>
                    <a:cubicBezTo>
                      <a:pt x="1502" y="0"/>
                      <a:pt x="1" y="1501"/>
                      <a:pt x="1" y="3336"/>
                    </a:cubicBezTo>
                    <a:cubicBezTo>
                      <a:pt x="1" y="5137"/>
                      <a:pt x="1502" y="6672"/>
                      <a:pt x="3336" y="6672"/>
                    </a:cubicBezTo>
                    <a:lnTo>
                      <a:pt x="47101" y="6672"/>
                    </a:lnTo>
                    <a:cubicBezTo>
                      <a:pt x="48969" y="6672"/>
                      <a:pt x="50403" y="5137"/>
                      <a:pt x="50470" y="3336"/>
                    </a:cubicBezTo>
                    <a:cubicBezTo>
                      <a:pt x="50470" y="1501"/>
                      <a:pt x="48969" y="0"/>
                      <a:pt x="471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3"/>
              <p:cNvSpPr/>
              <p:nvPr/>
            </p:nvSpPr>
            <p:spPr>
              <a:xfrm>
                <a:off x="5353593" y="3916484"/>
                <a:ext cx="485216" cy="483658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10242" extrusionOk="0">
                    <a:moveTo>
                      <a:pt x="5138" y="1"/>
                    </a:moveTo>
                    <a:cubicBezTo>
                      <a:pt x="2302" y="1"/>
                      <a:pt x="1" y="2302"/>
                      <a:pt x="1" y="5138"/>
                    </a:cubicBezTo>
                    <a:cubicBezTo>
                      <a:pt x="1" y="7973"/>
                      <a:pt x="2302" y="10241"/>
                      <a:pt x="5138" y="10241"/>
                    </a:cubicBezTo>
                    <a:cubicBezTo>
                      <a:pt x="7973" y="10241"/>
                      <a:pt x="10275" y="7973"/>
                      <a:pt x="10275" y="5138"/>
                    </a:cubicBezTo>
                    <a:cubicBezTo>
                      <a:pt x="10275" y="2302"/>
                      <a:pt x="7973" y="1"/>
                      <a:pt x="51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3"/>
              <p:cNvSpPr/>
              <p:nvPr/>
            </p:nvSpPr>
            <p:spPr>
              <a:xfrm>
                <a:off x="4829021" y="4441668"/>
                <a:ext cx="693139" cy="606910"/>
              </a:xfrm>
              <a:custGeom>
                <a:avLst/>
                <a:gdLst/>
                <a:ahLst/>
                <a:cxnLst/>
                <a:rect l="l" t="t" r="r" b="b"/>
                <a:pathLst>
                  <a:path w="14678" h="12852" extrusionOk="0">
                    <a:moveTo>
                      <a:pt x="7341" y="0"/>
                    </a:moveTo>
                    <a:cubicBezTo>
                      <a:pt x="6278" y="0"/>
                      <a:pt x="5200" y="265"/>
                      <a:pt x="4204" y="822"/>
                    </a:cubicBezTo>
                    <a:cubicBezTo>
                      <a:pt x="1102" y="2556"/>
                      <a:pt x="1" y="6459"/>
                      <a:pt x="1735" y="9561"/>
                    </a:cubicBezTo>
                    <a:cubicBezTo>
                      <a:pt x="2913" y="11668"/>
                      <a:pt x="5090" y="12851"/>
                      <a:pt x="7338" y="12851"/>
                    </a:cubicBezTo>
                    <a:cubicBezTo>
                      <a:pt x="8401" y="12851"/>
                      <a:pt x="9479" y="12587"/>
                      <a:pt x="10475" y="12030"/>
                    </a:cubicBezTo>
                    <a:cubicBezTo>
                      <a:pt x="13577" y="10295"/>
                      <a:pt x="14678" y="6392"/>
                      <a:pt x="12943" y="3290"/>
                    </a:cubicBezTo>
                    <a:cubicBezTo>
                      <a:pt x="11766" y="1184"/>
                      <a:pt x="9588" y="0"/>
                      <a:pt x="7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3"/>
              <p:cNvSpPr/>
              <p:nvPr/>
            </p:nvSpPr>
            <p:spPr>
              <a:xfrm>
                <a:off x="4929846" y="4530167"/>
                <a:ext cx="489939" cy="429115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9087" extrusionOk="0">
                    <a:moveTo>
                      <a:pt x="5189" y="1"/>
                    </a:moveTo>
                    <a:cubicBezTo>
                      <a:pt x="4437" y="1"/>
                      <a:pt x="3674" y="187"/>
                      <a:pt x="2969" y="582"/>
                    </a:cubicBezTo>
                    <a:cubicBezTo>
                      <a:pt x="801" y="1816"/>
                      <a:pt x="1" y="4585"/>
                      <a:pt x="1235" y="6753"/>
                    </a:cubicBezTo>
                    <a:cubicBezTo>
                      <a:pt x="2076" y="8253"/>
                      <a:pt x="3628" y="9087"/>
                      <a:pt x="5218" y="9087"/>
                    </a:cubicBezTo>
                    <a:cubicBezTo>
                      <a:pt x="5962" y="9087"/>
                      <a:pt x="6715" y="8904"/>
                      <a:pt x="7406" y="8521"/>
                    </a:cubicBezTo>
                    <a:cubicBezTo>
                      <a:pt x="9608" y="7287"/>
                      <a:pt x="10375" y="4518"/>
                      <a:pt x="9174" y="2317"/>
                    </a:cubicBezTo>
                    <a:cubicBezTo>
                      <a:pt x="8335" y="843"/>
                      <a:pt x="6786" y="1"/>
                      <a:pt x="51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3"/>
              <p:cNvSpPr/>
              <p:nvPr/>
            </p:nvSpPr>
            <p:spPr>
              <a:xfrm>
                <a:off x="5678120" y="4441668"/>
                <a:ext cx="691574" cy="606904"/>
              </a:xfrm>
              <a:custGeom>
                <a:avLst/>
                <a:gdLst/>
                <a:ahLst/>
                <a:cxnLst/>
                <a:rect l="l" t="t" r="r" b="b"/>
                <a:pathLst>
                  <a:path w="14645" h="12852" extrusionOk="0">
                    <a:moveTo>
                      <a:pt x="7314" y="0"/>
                    </a:moveTo>
                    <a:cubicBezTo>
                      <a:pt x="6248" y="0"/>
                      <a:pt x="5166" y="265"/>
                      <a:pt x="4170" y="822"/>
                    </a:cubicBezTo>
                    <a:cubicBezTo>
                      <a:pt x="1101" y="2556"/>
                      <a:pt x="0" y="6459"/>
                      <a:pt x="1735" y="9561"/>
                    </a:cubicBezTo>
                    <a:cubicBezTo>
                      <a:pt x="2890" y="11668"/>
                      <a:pt x="5075" y="12851"/>
                      <a:pt x="7330" y="12851"/>
                    </a:cubicBezTo>
                    <a:cubicBezTo>
                      <a:pt x="8397" y="12851"/>
                      <a:pt x="9479" y="12587"/>
                      <a:pt x="10474" y="12030"/>
                    </a:cubicBezTo>
                    <a:cubicBezTo>
                      <a:pt x="13543" y="10295"/>
                      <a:pt x="14644" y="6392"/>
                      <a:pt x="12910" y="3290"/>
                    </a:cubicBezTo>
                    <a:cubicBezTo>
                      <a:pt x="11754" y="1184"/>
                      <a:pt x="9569" y="0"/>
                      <a:pt x="73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3"/>
              <p:cNvSpPr/>
              <p:nvPr/>
            </p:nvSpPr>
            <p:spPr>
              <a:xfrm>
                <a:off x="5778945" y="4530167"/>
                <a:ext cx="489933" cy="429111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9087" extrusionOk="0">
                    <a:moveTo>
                      <a:pt x="5187" y="1"/>
                    </a:moveTo>
                    <a:cubicBezTo>
                      <a:pt x="4436" y="1"/>
                      <a:pt x="3674" y="187"/>
                      <a:pt x="2969" y="582"/>
                    </a:cubicBezTo>
                    <a:cubicBezTo>
                      <a:pt x="767" y="1816"/>
                      <a:pt x="0" y="4585"/>
                      <a:pt x="1234" y="6753"/>
                    </a:cubicBezTo>
                    <a:cubicBezTo>
                      <a:pt x="2052" y="8253"/>
                      <a:pt x="3598" y="9087"/>
                      <a:pt x="5196" y="9087"/>
                    </a:cubicBezTo>
                    <a:cubicBezTo>
                      <a:pt x="5944" y="9087"/>
                      <a:pt x="6703" y="8904"/>
                      <a:pt x="7405" y="8521"/>
                    </a:cubicBezTo>
                    <a:cubicBezTo>
                      <a:pt x="9607" y="7287"/>
                      <a:pt x="10374" y="4518"/>
                      <a:pt x="9140" y="2317"/>
                    </a:cubicBezTo>
                    <a:cubicBezTo>
                      <a:pt x="8324" y="843"/>
                      <a:pt x="6782" y="1"/>
                      <a:pt x="51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3"/>
              <p:cNvSpPr/>
              <p:nvPr/>
            </p:nvSpPr>
            <p:spPr>
              <a:xfrm>
                <a:off x="4947177" y="3376188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1" y="0"/>
                    </a:moveTo>
                    <a:lnTo>
                      <a:pt x="1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3"/>
              <p:cNvSpPr/>
              <p:nvPr/>
            </p:nvSpPr>
            <p:spPr>
              <a:xfrm>
                <a:off x="4947177" y="3321030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1" y="1"/>
                    </a:moveTo>
                    <a:lnTo>
                      <a:pt x="1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4909398" y="3264313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3"/>
              <p:cNvSpPr/>
              <p:nvPr/>
            </p:nvSpPr>
            <p:spPr>
              <a:xfrm>
                <a:off x="4641587" y="3376188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3"/>
              <p:cNvSpPr/>
              <p:nvPr/>
            </p:nvSpPr>
            <p:spPr>
              <a:xfrm>
                <a:off x="4720357" y="3321030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3"/>
              <p:cNvSpPr/>
              <p:nvPr/>
            </p:nvSpPr>
            <p:spPr>
              <a:xfrm>
                <a:off x="4641587" y="3264313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3"/>
              <p:cNvSpPr/>
              <p:nvPr/>
            </p:nvSpPr>
            <p:spPr>
              <a:xfrm>
                <a:off x="5175603" y="3376188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3"/>
              <p:cNvSpPr/>
              <p:nvPr/>
            </p:nvSpPr>
            <p:spPr>
              <a:xfrm>
                <a:off x="5175603" y="3321030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3"/>
              <p:cNvSpPr/>
              <p:nvPr/>
            </p:nvSpPr>
            <p:spPr>
              <a:xfrm>
                <a:off x="5175603" y="3264313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3"/>
              <p:cNvSpPr/>
              <p:nvPr/>
            </p:nvSpPr>
            <p:spPr>
              <a:xfrm>
                <a:off x="5404028" y="3376188"/>
                <a:ext cx="228415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3"/>
              <p:cNvSpPr/>
              <p:nvPr/>
            </p:nvSpPr>
            <p:spPr>
              <a:xfrm>
                <a:off x="5404028" y="3321030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5404028" y="3264313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5632407" y="3376188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1" y="0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5632407" y="3321030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1" y="1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5632407" y="3264313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1" y="1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>
                <a:off x="5151991" y="3209202"/>
                <a:ext cx="228415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3"/>
              <p:cNvSpPr/>
              <p:nvPr/>
            </p:nvSpPr>
            <p:spPr>
              <a:xfrm>
                <a:off x="5175603" y="3154044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3"/>
              <p:cNvSpPr/>
              <p:nvPr/>
            </p:nvSpPr>
            <p:spPr>
              <a:xfrm>
                <a:off x="5151991" y="3098933"/>
                <a:ext cx="228415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3"/>
              <p:cNvSpPr/>
              <p:nvPr/>
            </p:nvSpPr>
            <p:spPr>
              <a:xfrm>
                <a:off x="5404028" y="3209202"/>
                <a:ext cx="228415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>
                <a:off x="5404028" y="3154044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3"/>
              <p:cNvSpPr/>
              <p:nvPr/>
            </p:nvSpPr>
            <p:spPr>
              <a:xfrm>
                <a:off x="5404028" y="3098933"/>
                <a:ext cx="228415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3"/>
              <p:cNvSpPr/>
              <p:nvPr/>
            </p:nvSpPr>
            <p:spPr>
              <a:xfrm>
                <a:off x="5329980" y="3043774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3"/>
              <p:cNvSpPr/>
              <p:nvPr/>
            </p:nvSpPr>
            <p:spPr>
              <a:xfrm>
                <a:off x="5656066" y="3209202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5632407" y="3154044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1" y="1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3"/>
              <p:cNvSpPr/>
              <p:nvPr/>
            </p:nvSpPr>
            <p:spPr>
              <a:xfrm>
                <a:off x="5656066" y="3098933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3"/>
              <p:cNvSpPr/>
              <p:nvPr/>
            </p:nvSpPr>
            <p:spPr>
              <a:xfrm>
                <a:off x="5659230" y="3043774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5632407" y="2988663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1" y="0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3"/>
              <p:cNvSpPr/>
              <p:nvPr/>
            </p:nvSpPr>
            <p:spPr>
              <a:xfrm>
                <a:off x="5859274" y="3376188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3"/>
              <p:cNvSpPr/>
              <p:nvPr/>
            </p:nvSpPr>
            <p:spPr>
              <a:xfrm>
                <a:off x="5859274" y="3321030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3"/>
              <p:cNvSpPr/>
              <p:nvPr/>
            </p:nvSpPr>
            <p:spPr>
              <a:xfrm>
                <a:off x="5859274" y="3264313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3"/>
              <p:cNvSpPr/>
              <p:nvPr/>
            </p:nvSpPr>
            <p:spPr>
              <a:xfrm>
                <a:off x="6087700" y="3376188"/>
                <a:ext cx="228415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3"/>
              <p:cNvSpPr/>
              <p:nvPr/>
            </p:nvSpPr>
            <p:spPr>
              <a:xfrm>
                <a:off x="6122363" y="3321030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3"/>
              <p:cNvSpPr/>
              <p:nvPr/>
            </p:nvSpPr>
            <p:spPr>
              <a:xfrm>
                <a:off x="6087700" y="3264313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3"/>
              <p:cNvSpPr/>
              <p:nvPr/>
            </p:nvSpPr>
            <p:spPr>
              <a:xfrm>
                <a:off x="5934881" y="3209202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1" y="0"/>
                    </a:moveTo>
                    <a:lnTo>
                      <a:pt x="1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3"/>
              <p:cNvSpPr/>
              <p:nvPr/>
            </p:nvSpPr>
            <p:spPr>
              <a:xfrm>
                <a:off x="5972708" y="3154044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3"/>
              <p:cNvSpPr/>
              <p:nvPr/>
            </p:nvSpPr>
            <p:spPr>
              <a:xfrm>
                <a:off x="5919108" y="3098933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1" y="0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3" name="Google Shape;953;p43"/>
            <p:cNvSpPr/>
            <p:nvPr/>
          </p:nvSpPr>
          <p:spPr>
            <a:xfrm>
              <a:off x="5539063" y="3958295"/>
              <a:ext cx="246355" cy="321857"/>
            </a:xfrm>
            <a:custGeom>
              <a:avLst/>
              <a:gdLst/>
              <a:ahLst/>
              <a:cxnLst/>
              <a:rect l="l" t="t" r="r" b="b"/>
              <a:pathLst>
                <a:path w="27821" h="36327" extrusionOk="0">
                  <a:moveTo>
                    <a:pt x="14311" y="9608"/>
                  </a:moveTo>
                  <a:cubicBezTo>
                    <a:pt x="16512" y="9608"/>
                    <a:pt x="17847" y="10142"/>
                    <a:pt x="18213" y="11276"/>
                  </a:cubicBezTo>
                  <a:cubicBezTo>
                    <a:pt x="18280" y="11543"/>
                    <a:pt x="18347" y="11776"/>
                    <a:pt x="18347" y="12076"/>
                  </a:cubicBezTo>
                  <a:cubicBezTo>
                    <a:pt x="18347" y="12977"/>
                    <a:pt x="18013" y="13644"/>
                    <a:pt x="17346" y="14111"/>
                  </a:cubicBezTo>
                  <a:cubicBezTo>
                    <a:pt x="16679" y="14578"/>
                    <a:pt x="15712" y="14778"/>
                    <a:pt x="14511" y="14778"/>
                  </a:cubicBezTo>
                  <a:lnTo>
                    <a:pt x="11909" y="14778"/>
                  </a:lnTo>
                  <a:lnTo>
                    <a:pt x="11909" y="9608"/>
                  </a:lnTo>
                  <a:close/>
                  <a:moveTo>
                    <a:pt x="14711" y="20449"/>
                  </a:moveTo>
                  <a:cubicBezTo>
                    <a:pt x="16079" y="20449"/>
                    <a:pt x="17146" y="20682"/>
                    <a:pt x="17847" y="21216"/>
                  </a:cubicBezTo>
                  <a:cubicBezTo>
                    <a:pt x="18547" y="21683"/>
                    <a:pt x="18914" y="22450"/>
                    <a:pt x="18914" y="23418"/>
                  </a:cubicBezTo>
                  <a:cubicBezTo>
                    <a:pt x="18914" y="25453"/>
                    <a:pt x="17580" y="26487"/>
                    <a:pt x="14878" y="26487"/>
                  </a:cubicBezTo>
                  <a:lnTo>
                    <a:pt x="11876" y="26487"/>
                  </a:lnTo>
                  <a:lnTo>
                    <a:pt x="11876" y="20449"/>
                  </a:lnTo>
                  <a:close/>
                  <a:moveTo>
                    <a:pt x="6639" y="1"/>
                  </a:moveTo>
                  <a:lnTo>
                    <a:pt x="6639" y="3704"/>
                  </a:lnTo>
                  <a:lnTo>
                    <a:pt x="0" y="3704"/>
                  </a:lnTo>
                  <a:lnTo>
                    <a:pt x="0" y="9174"/>
                  </a:lnTo>
                  <a:lnTo>
                    <a:pt x="3336" y="9174"/>
                  </a:lnTo>
                  <a:lnTo>
                    <a:pt x="3336" y="26954"/>
                  </a:lnTo>
                  <a:lnTo>
                    <a:pt x="0" y="26954"/>
                  </a:lnTo>
                  <a:lnTo>
                    <a:pt x="0" y="32458"/>
                  </a:lnTo>
                  <a:lnTo>
                    <a:pt x="6639" y="32458"/>
                  </a:lnTo>
                  <a:lnTo>
                    <a:pt x="6639" y="36327"/>
                  </a:lnTo>
                  <a:lnTo>
                    <a:pt x="9707" y="36327"/>
                  </a:lnTo>
                  <a:lnTo>
                    <a:pt x="9707" y="32458"/>
                  </a:lnTo>
                  <a:lnTo>
                    <a:pt x="12910" y="32458"/>
                  </a:lnTo>
                  <a:lnTo>
                    <a:pt x="12910" y="36327"/>
                  </a:lnTo>
                  <a:lnTo>
                    <a:pt x="15979" y="36327"/>
                  </a:lnTo>
                  <a:lnTo>
                    <a:pt x="15979" y="32458"/>
                  </a:lnTo>
                  <a:cubicBezTo>
                    <a:pt x="19581" y="32424"/>
                    <a:pt x="22416" y="31657"/>
                    <a:pt x="24551" y="30223"/>
                  </a:cubicBezTo>
                  <a:cubicBezTo>
                    <a:pt x="26720" y="28722"/>
                    <a:pt x="27820" y="26653"/>
                    <a:pt x="27820" y="24052"/>
                  </a:cubicBezTo>
                  <a:cubicBezTo>
                    <a:pt x="27754" y="22317"/>
                    <a:pt x="27287" y="20883"/>
                    <a:pt x="26419" y="19782"/>
                  </a:cubicBezTo>
                  <a:cubicBezTo>
                    <a:pt x="25552" y="18714"/>
                    <a:pt x="24084" y="17914"/>
                    <a:pt x="22150" y="17413"/>
                  </a:cubicBezTo>
                  <a:lnTo>
                    <a:pt x="22150" y="17213"/>
                  </a:lnTo>
                  <a:cubicBezTo>
                    <a:pt x="23651" y="16880"/>
                    <a:pt x="24852" y="16112"/>
                    <a:pt x="25752" y="14978"/>
                  </a:cubicBezTo>
                  <a:cubicBezTo>
                    <a:pt x="26686" y="13878"/>
                    <a:pt x="27153" y="12477"/>
                    <a:pt x="27153" y="10875"/>
                  </a:cubicBezTo>
                  <a:cubicBezTo>
                    <a:pt x="27153" y="8407"/>
                    <a:pt x="26086" y="6606"/>
                    <a:pt x="24018" y="5438"/>
                  </a:cubicBezTo>
                  <a:cubicBezTo>
                    <a:pt x="23817" y="5305"/>
                    <a:pt x="23551" y="5205"/>
                    <a:pt x="23350" y="5105"/>
                  </a:cubicBezTo>
                  <a:cubicBezTo>
                    <a:pt x="21549" y="4304"/>
                    <a:pt x="19081" y="3870"/>
                    <a:pt x="15979" y="3737"/>
                  </a:cubicBezTo>
                  <a:lnTo>
                    <a:pt x="15979" y="1"/>
                  </a:lnTo>
                  <a:lnTo>
                    <a:pt x="12910" y="1"/>
                  </a:lnTo>
                  <a:lnTo>
                    <a:pt x="12910" y="3737"/>
                  </a:lnTo>
                  <a:lnTo>
                    <a:pt x="9707" y="3737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</a:t>
            </a:r>
            <a:endParaRPr dirty="0"/>
          </a:p>
        </p:txBody>
      </p:sp>
      <p:sp>
        <p:nvSpPr>
          <p:cNvPr id="1077" name="Google Shape;1077;p46"/>
          <p:cNvSpPr txBox="1">
            <a:spLocks noGrp="1"/>
          </p:cNvSpPr>
          <p:nvPr>
            <p:ph type="subTitle" idx="1"/>
          </p:nvPr>
        </p:nvSpPr>
        <p:spPr>
          <a:xfrm>
            <a:off x="847425" y="1807205"/>
            <a:ext cx="2325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Mempermudah Bendahara dan warga</a:t>
            </a:r>
            <a:endParaRPr dirty="0"/>
          </a:p>
        </p:txBody>
      </p:sp>
      <p:sp>
        <p:nvSpPr>
          <p:cNvPr id="1079" name="Google Shape;1079;p46"/>
          <p:cNvSpPr txBox="1">
            <a:spLocks noGrp="1"/>
          </p:cNvSpPr>
          <p:nvPr>
            <p:ph type="subTitle" idx="3"/>
          </p:nvPr>
        </p:nvSpPr>
        <p:spPr>
          <a:xfrm>
            <a:off x="6148179" y="1807205"/>
            <a:ext cx="2325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Tertib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Pembayaran</a:t>
            </a:r>
            <a:endParaRPr dirty="0"/>
          </a:p>
        </p:txBody>
      </p:sp>
      <p:grpSp>
        <p:nvGrpSpPr>
          <p:cNvPr id="1083" name="Google Shape;1083;p46"/>
          <p:cNvGrpSpPr/>
          <p:nvPr/>
        </p:nvGrpSpPr>
        <p:grpSpPr>
          <a:xfrm>
            <a:off x="2725019" y="3059594"/>
            <a:ext cx="3693962" cy="2706805"/>
            <a:chOff x="1629925" y="1892625"/>
            <a:chExt cx="4486775" cy="3287750"/>
          </a:xfrm>
        </p:grpSpPr>
        <p:sp>
          <p:nvSpPr>
            <p:cNvPr id="1084" name="Google Shape;1084;p46"/>
            <p:cNvSpPr/>
            <p:nvPr/>
          </p:nvSpPr>
          <p:spPr>
            <a:xfrm>
              <a:off x="2284300" y="1892625"/>
              <a:ext cx="3009675" cy="1924750"/>
            </a:xfrm>
            <a:custGeom>
              <a:avLst/>
              <a:gdLst/>
              <a:ahLst/>
              <a:cxnLst/>
              <a:rect l="l" t="t" r="r" b="b"/>
              <a:pathLst>
                <a:path w="120387" h="76990" extrusionOk="0">
                  <a:moveTo>
                    <a:pt x="14378" y="1"/>
                  </a:moveTo>
                  <a:cubicBezTo>
                    <a:pt x="9140" y="1"/>
                    <a:pt x="434" y="2269"/>
                    <a:pt x="368" y="14411"/>
                  </a:cubicBezTo>
                  <a:lnTo>
                    <a:pt x="101" y="62045"/>
                  </a:lnTo>
                  <a:cubicBezTo>
                    <a:pt x="1" y="74154"/>
                    <a:pt x="8707" y="76489"/>
                    <a:pt x="13944" y="76522"/>
                  </a:cubicBezTo>
                  <a:lnTo>
                    <a:pt x="110479" y="76989"/>
                  </a:lnTo>
                  <a:cubicBezTo>
                    <a:pt x="115717" y="76989"/>
                    <a:pt x="119986" y="72619"/>
                    <a:pt x="120020" y="67215"/>
                  </a:cubicBezTo>
                  <a:lnTo>
                    <a:pt x="120353" y="10308"/>
                  </a:lnTo>
                  <a:cubicBezTo>
                    <a:pt x="120387" y="4904"/>
                    <a:pt x="116150" y="501"/>
                    <a:pt x="110913" y="468"/>
                  </a:cubicBezTo>
                  <a:lnTo>
                    <a:pt x="143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2609525" y="2067025"/>
              <a:ext cx="2534350" cy="1573000"/>
            </a:xfrm>
            <a:custGeom>
              <a:avLst/>
              <a:gdLst/>
              <a:ahLst/>
              <a:cxnLst/>
              <a:rect l="l" t="t" r="r" b="b"/>
              <a:pathLst>
                <a:path w="101374" h="62920" extrusionOk="0">
                  <a:moveTo>
                    <a:pt x="9241" y="1"/>
                  </a:moveTo>
                  <a:cubicBezTo>
                    <a:pt x="8248" y="1"/>
                    <a:pt x="6457" y="144"/>
                    <a:pt x="5238" y="1064"/>
                  </a:cubicBezTo>
                  <a:cubicBezTo>
                    <a:pt x="3470" y="2398"/>
                    <a:pt x="2136" y="4700"/>
                    <a:pt x="1969" y="5934"/>
                  </a:cubicBezTo>
                  <a:cubicBezTo>
                    <a:pt x="1" y="19710"/>
                    <a:pt x="1135" y="43628"/>
                    <a:pt x="2469" y="57271"/>
                  </a:cubicBezTo>
                  <a:cubicBezTo>
                    <a:pt x="2569" y="58405"/>
                    <a:pt x="2970" y="60073"/>
                    <a:pt x="4704" y="61540"/>
                  </a:cubicBezTo>
                  <a:cubicBezTo>
                    <a:pt x="5888" y="62549"/>
                    <a:pt x="7446" y="62722"/>
                    <a:pt x="8376" y="62722"/>
                  </a:cubicBezTo>
                  <a:cubicBezTo>
                    <a:pt x="8860" y="62722"/>
                    <a:pt x="9174" y="62675"/>
                    <a:pt x="9174" y="62675"/>
                  </a:cubicBezTo>
                  <a:lnTo>
                    <a:pt x="93101" y="62908"/>
                  </a:lnTo>
                  <a:cubicBezTo>
                    <a:pt x="93101" y="62908"/>
                    <a:pt x="93227" y="62919"/>
                    <a:pt x="93441" y="62919"/>
                  </a:cubicBezTo>
                  <a:cubicBezTo>
                    <a:pt x="94288" y="62919"/>
                    <a:pt x="96514" y="62749"/>
                    <a:pt x="97871" y="61073"/>
                  </a:cubicBezTo>
                  <a:cubicBezTo>
                    <a:pt x="99138" y="59472"/>
                    <a:pt x="99138" y="56470"/>
                    <a:pt x="99272" y="54902"/>
                  </a:cubicBezTo>
                  <a:cubicBezTo>
                    <a:pt x="100139" y="44095"/>
                    <a:pt x="101373" y="19677"/>
                    <a:pt x="99872" y="6501"/>
                  </a:cubicBezTo>
                  <a:cubicBezTo>
                    <a:pt x="99739" y="5200"/>
                    <a:pt x="99238" y="3199"/>
                    <a:pt x="97737" y="1898"/>
                  </a:cubicBezTo>
                  <a:cubicBezTo>
                    <a:pt x="96470" y="797"/>
                    <a:pt x="93701" y="764"/>
                    <a:pt x="93701" y="764"/>
                  </a:cubicBezTo>
                  <a:lnTo>
                    <a:pt x="9975" y="30"/>
                  </a:lnTo>
                  <a:cubicBezTo>
                    <a:pt x="9975" y="30"/>
                    <a:pt x="9689" y="1"/>
                    <a:pt x="9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2687925" y="2217025"/>
              <a:ext cx="1954750" cy="874000"/>
            </a:xfrm>
            <a:custGeom>
              <a:avLst/>
              <a:gdLst/>
              <a:ahLst/>
              <a:cxnLst/>
              <a:rect l="l" t="t" r="r" b="b"/>
              <a:pathLst>
                <a:path w="78190" h="34960" extrusionOk="0">
                  <a:moveTo>
                    <a:pt x="78190" y="1"/>
                  </a:moveTo>
                  <a:lnTo>
                    <a:pt x="69483" y="3003"/>
                  </a:lnTo>
                  <a:lnTo>
                    <a:pt x="71985" y="4938"/>
                  </a:lnTo>
                  <a:lnTo>
                    <a:pt x="59476" y="21049"/>
                  </a:lnTo>
                  <a:lnTo>
                    <a:pt x="41697" y="6038"/>
                  </a:lnTo>
                  <a:lnTo>
                    <a:pt x="26886" y="24585"/>
                  </a:lnTo>
                  <a:lnTo>
                    <a:pt x="11675" y="16879"/>
                  </a:lnTo>
                  <a:lnTo>
                    <a:pt x="0" y="32190"/>
                  </a:lnTo>
                  <a:lnTo>
                    <a:pt x="3336" y="34959"/>
                  </a:lnTo>
                  <a:lnTo>
                    <a:pt x="12509" y="21349"/>
                  </a:lnTo>
                  <a:lnTo>
                    <a:pt x="27787" y="29388"/>
                  </a:lnTo>
                  <a:lnTo>
                    <a:pt x="41964" y="11042"/>
                  </a:lnTo>
                  <a:lnTo>
                    <a:pt x="59476" y="25519"/>
                  </a:lnTo>
                  <a:lnTo>
                    <a:pt x="74720" y="6672"/>
                  </a:lnTo>
                  <a:lnTo>
                    <a:pt x="77856" y="8874"/>
                  </a:lnTo>
                  <a:lnTo>
                    <a:pt x="78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3252500" y="3298825"/>
              <a:ext cx="40050" cy="37475"/>
            </a:xfrm>
            <a:custGeom>
              <a:avLst/>
              <a:gdLst/>
              <a:ahLst/>
              <a:cxnLst/>
              <a:rect l="l" t="t" r="r" b="b"/>
              <a:pathLst>
                <a:path w="1602" h="1499" extrusionOk="0">
                  <a:moveTo>
                    <a:pt x="1131" y="0"/>
                  </a:moveTo>
                  <a:cubicBezTo>
                    <a:pt x="905" y="0"/>
                    <a:pt x="629" y="142"/>
                    <a:pt x="401" y="393"/>
                  </a:cubicBezTo>
                  <a:cubicBezTo>
                    <a:pt x="67" y="760"/>
                    <a:pt x="0" y="1227"/>
                    <a:pt x="200" y="1427"/>
                  </a:cubicBezTo>
                  <a:cubicBezTo>
                    <a:pt x="267" y="1475"/>
                    <a:pt x="351" y="1498"/>
                    <a:pt x="444" y="1498"/>
                  </a:cubicBezTo>
                  <a:cubicBezTo>
                    <a:pt x="674" y="1498"/>
                    <a:pt x="963" y="1355"/>
                    <a:pt x="1201" y="1094"/>
                  </a:cubicBezTo>
                  <a:cubicBezTo>
                    <a:pt x="1535" y="727"/>
                    <a:pt x="1601" y="293"/>
                    <a:pt x="1401" y="93"/>
                  </a:cubicBezTo>
                  <a:cubicBezTo>
                    <a:pt x="1328" y="30"/>
                    <a:pt x="1234" y="0"/>
                    <a:pt x="1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6"/>
            <p:cNvSpPr/>
            <p:nvPr/>
          </p:nvSpPr>
          <p:spPr>
            <a:xfrm>
              <a:off x="3310025" y="3232100"/>
              <a:ext cx="40900" cy="37475"/>
            </a:xfrm>
            <a:custGeom>
              <a:avLst/>
              <a:gdLst/>
              <a:ahLst/>
              <a:cxnLst/>
              <a:rect l="l" t="t" r="r" b="b"/>
              <a:pathLst>
                <a:path w="1636" h="1499" extrusionOk="0">
                  <a:moveTo>
                    <a:pt x="1132" y="0"/>
                  </a:moveTo>
                  <a:cubicBezTo>
                    <a:pt x="909" y="0"/>
                    <a:pt x="640" y="142"/>
                    <a:pt x="435" y="394"/>
                  </a:cubicBezTo>
                  <a:cubicBezTo>
                    <a:pt x="101" y="761"/>
                    <a:pt x="1" y="1228"/>
                    <a:pt x="234" y="1428"/>
                  </a:cubicBezTo>
                  <a:cubicBezTo>
                    <a:pt x="301" y="1476"/>
                    <a:pt x="385" y="1499"/>
                    <a:pt x="478" y="1499"/>
                  </a:cubicBezTo>
                  <a:cubicBezTo>
                    <a:pt x="709" y="1499"/>
                    <a:pt x="997" y="1356"/>
                    <a:pt x="1235" y="1094"/>
                  </a:cubicBezTo>
                  <a:cubicBezTo>
                    <a:pt x="1535" y="727"/>
                    <a:pt x="1635" y="260"/>
                    <a:pt x="1402" y="93"/>
                  </a:cubicBezTo>
                  <a:cubicBezTo>
                    <a:pt x="1328" y="30"/>
                    <a:pt x="1235" y="0"/>
                    <a:pt x="1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6"/>
            <p:cNvSpPr/>
            <p:nvPr/>
          </p:nvSpPr>
          <p:spPr>
            <a:xfrm>
              <a:off x="3369250" y="3166225"/>
              <a:ext cx="40875" cy="37200"/>
            </a:xfrm>
            <a:custGeom>
              <a:avLst/>
              <a:gdLst/>
              <a:ahLst/>
              <a:cxnLst/>
              <a:rect l="l" t="t" r="r" b="b"/>
              <a:pathLst>
                <a:path w="1635" h="1488" extrusionOk="0">
                  <a:moveTo>
                    <a:pt x="1145" y="0"/>
                  </a:moveTo>
                  <a:cubicBezTo>
                    <a:pt x="920" y="0"/>
                    <a:pt x="629" y="142"/>
                    <a:pt x="401" y="393"/>
                  </a:cubicBezTo>
                  <a:cubicBezTo>
                    <a:pt x="100" y="760"/>
                    <a:pt x="0" y="1194"/>
                    <a:pt x="200" y="1394"/>
                  </a:cubicBezTo>
                  <a:cubicBezTo>
                    <a:pt x="274" y="1457"/>
                    <a:pt x="367" y="1487"/>
                    <a:pt x="471" y="1487"/>
                  </a:cubicBezTo>
                  <a:cubicBezTo>
                    <a:pt x="697" y="1487"/>
                    <a:pt x="973" y="1345"/>
                    <a:pt x="1201" y="1094"/>
                  </a:cubicBezTo>
                  <a:cubicBezTo>
                    <a:pt x="1535" y="727"/>
                    <a:pt x="1635" y="293"/>
                    <a:pt x="1401" y="93"/>
                  </a:cubicBezTo>
                  <a:cubicBezTo>
                    <a:pt x="1338" y="30"/>
                    <a:pt x="1249" y="0"/>
                    <a:pt x="1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6"/>
            <p:cNvSpPr/>
            <p:nvPr/>
          </p:nvSpPr>
          <p:spPr>
            <a:xfrm>
              <a:off x="3430125" y="3102600"/>
              <a:ext cx="41725" cy="36000"/>
            </a:xfrm>
            <a:custGeom>
              <a:avLst/>
              <a:gdLst/>
              <a:ahLst/>
              <a:cxnLst/>
              <a:rect l="l" t="t" r="r" b="b"/>
              <a:pathLst>
                <a:path w="1669" h="1440" extrusionOk="0">
                  <a:moveTo>
                    <a:pt x="1188" y="0"/>
                  </a:moveTo>
                  <a:cubicBezTo>
                    <a:pt x="975" y="0"/>
                    <a:pt x="707" y="119"/>
                    <a:pt x="467" y="337"/>
                  </a:cubicBezTo>
                  <a:cubicBezTo>
                    <a:pt x="100" y="704"/>
                    <a:pt x="0" y="1137"/>
                    <a:pt x="200" y="1337"/>
                  </a:cubicBezTo>
                  <a:cubicBezTo>
                    <a:pt x="270" y="1407"/>
                    <a:pt x="371" y="1440"/>
                    <a:pt x="488" y="1440"/>
                  </a:cubicBezTo>
                  <a:cubicBezTo>
                    <a:pt x="708" y="1440"/>
                    <a:pt x="983" y="1322"/>
                    <a:pt x="1201" y="1104"/>
                  </a:cubicBezTo>
                  <a:cubicBezTo>
                    <a:pt x="1535" y="770"/>
                    <a:pt x="1668" y="337"/>
                    <a:pt x="1468" y="103"/>
                  </a:cubicBezTo>
                  <a:cubicBezTo>
                    <a:pt x="1399" y="34"/>
                    <a:pt x="1301" y="0"/>
                    <a:pt x="1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6"/>
            <p:cNvSpPr/>
            <p:nvPr/>
          </p:nvSpPr>
          <p:spPr>
            <a:xfrm>
              <a:off x="3498500" y="3059975"/>
              <a:ext cx="47550" cy="27800"/>
            </a:xfrm>
            <a:custGeom>
              <a:avLst/>
              <a:gdLst/>
              <a:ahLst/>
              <a:cxnLst/>
              <a:rect l="l" t="t" r="r" b="b"/>
              <a:pathLst>
                <a:path w="1902" h="1112" extrusionOk="0">
                  <a:moveTo>
                    <a:pt x="795" y="0"/>
                  </a:moveTo>
                  <a:cubicBezTo>
                    <a:pt x="561" y="0"/>
                    <a:pt x="346" y="86"/>
                    <a:pt x="201" y="207"/>
                  </a:cubicBezTo>
                  <a:cubicBezTo>
                    <a:pt x="34" y="374"/>
                    <a:pt x="1" y="574"/>
                    <a:pt x="101" y="674"/>
                  </a:cubicBezTo>
                  <a:cubicBezTo>
                    <a:pt x="201" y="807"/>
                    <a:pt x="334" y="841"/>
                    <a:pt x="468" y="907"/>
                  </a:cubicBezTo>
                  <a:cubicBezTo>
                    <a:pt x="568" y="974"/>
                    <a:pt x="668" y="1041"/>
                    <a:pt x="835" y="1074"/>
                  </a:cubicBezTo>
                  <a:cubicBezTo>
                    <a:pt x="946" y="1096"/>
                    <a:pt x="1068" y="1111"/>
                    <a:pt x="1188" y="1111"/>
                  </a:cubicBezTo>
                  <a:cubicBezTo>
                    <a:pt x="1428" y="1111"/>
                    <a:pt x="1657" y="1052"/>
                    <a:pt x="1769" y="874"/>
                  </a:cubicBezTo>
                  <a:cubicBezTo>
                    <a:pt x="1902" y="641"/>
                    <a:pt x="1702" y="174"/>
                    <a:pt x="1068" y="40"/>
                  </a:cubicBezTo>
                  <a:cubicBezTo>
                    <a:pt x="976" y="13"/>
                    <a:pt x="884" y="0"/>
                    <a:pt x="7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6"/>
            <p:cNvSpPr/>
            <p:nvPr/>
          </p:nvSpPr>
          <p:spPr>
            <a:xfrm>
              <a:off x="3572725" y="3106200"/>
              <a:ext cx="42550" cy="36575"/>
            </a:xfrm>
            <a:custGeom>
              <a:avLst/>
              <a:gdLst/>
              <a:ahLst/>
              <a:cxnLst/>
              <a:rect l="l" t="t" r="r" b="b"/>
              <a:pathLst>
                <a:path w="1702" h="1463" extrusionOk="0">
                  <a:moveTo>
                    <a:pt x="497" y="0"/>
                  </a:moveTo>
                  <a:cubicBezTo>
                    <a:pt x="377" y="0"/>
                    <a:pt x="273" y="41"/>
                    <a:pt x="201" y="126"/>
                  </a:cubicBezTo>
                  <a:cubicBezTo>
                    <a:pt x="0" y="326"/>
                    <a:pt x="134" y="793"/>
                    <a:pt x="467" y="1127"/>
                  </a:cubicBezTo>
                  <a:cubicBezTo>
                    <a:pt x="707" y="1345"/>
                    <a:pt x="975" y="1463"/>
                    <a:pt x="1188" y="1463"/>
                  </a:cubicBezTo>
                  <a:cubicBezTo>
                    <a:pt x="1301" y="1463"/>
                    <a:pt x="1399" y="1429"/>
                    <a:pt x="1468" y="1360"/>
                  </a:cubicBezTo>
                  <a:cubicBezTo>
                    <a:pt x="1702" y="1127"/>
                    <a:pt x="1568" y="693"/>
                    <a:pt x="1201" y="359"/>
                  </a:cubicBezTo>
                  <a:cubicBezTo>
                    <a:pt x="968" y="126"/>
                    <a:pt x="707" y="0"/>
                    <a:pt x="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6"/>
            <p:cNvSpPr/>
            <p:nvPr/>
          </p:nvSpPr>
          <p:spPr>
            <a:xfrm>
              <a:off x="3635275" y="3168950"/>
              <a:ext cx="42550" cy="36150"/>
            </a:xfrm>
            <a:custGeom>
              <a:avLst/>
              <a:gdLst/>
              <a:ahLst/>
              <a:cxnLst/>
              <a:rect l="l" t="t" r="r" b="b"/>
              <a:pathLst>
                <a:path w="1702" h="1446" extrusionOk="0">
                  <a:moveTo>
                    <a:pt x="501" y="0"/>
                  </a:moveTo>
                  <a:cubicBezTo>
                    <a:pt x="385" y="0"/>
                    <a:pt x="281" y="37"/>
                    <a:pt x="200" y="118"/>
                  </a:cubicBezTo>
                  <a:cubicBezTo>
                    <a:pt x="0" y="318"/>
                    <a:pt x="134" y="751"/>
                    <a:pt x="467" y="1118"/>
                  </a:cubicBezTo>
                  <a:cubicBezTo>
                    <a:pt x="719" y="1328"/>
                    <a:pt x="997" y="1446"/>
                    <a:pt x="1211" y="1446"/>
                  </a:cubicBezTo>
                  <a:cubicBezTo>
                    <a:pt x="1336" y="1446"/>
                    <a:pt x="1439" y="1405"/>
                    <a:pt x="1501" y="1319"/>
                  </a:cubicBezTo>
                  <a:cubicBezTo>
                    <a:pt x="1701" y="1085"/>
                    <a:pt x="1568" y="651"/>
                    <a:pt x="1201" y="351"/>
                  </a:cubicBezTo>
                  <a:cubicBezTo>
                    <a:pt x="983" y="133"/>
                    <a:pt x="72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3704475" y="3161850"/>
              <a:ext cx="41725" cy="36775"/>
            </a:xfrm>
            <a:custGeom>
              <a:avLst/>
              <a:gdLst/>
              <a:ahLst/>
              <a:cxnLst/>
              <a:rect l="l" t="t" r="r" b="b"/>
              <a:pathLst>
                <a:path w="1669" h="1471" extrusionOk="0">
                  <a:moveTo>
                    <a:pt x="1154" y="0"/>
                  </a:moveTo>
                  <a:cubicBezTo>
                    <a:pt x="933" y="0"/>
                    <a:pt x="655" y="126"/>
                    <a:pt x="434" y="368"/>
                  </a:cubicBezTo>
                  <a:cubicBezTo>
                    <a:pt x="101" y="702"/>
                    <a:pt x="1" y="1136"/>
                    <a:pt x="201" y="1369"/>
                  </a:cubicBezTo>
                  <a:cubicBezTo>
                    <a:pt x="269" y="1437"/>
                    <a:pt x="364" y="1470"/>
                    <a:pt x="474" y="1470"/>
                  </a:cubicBezTo>
                  <a:cubicBezTo>
                    <a:pt x="688" y="1470"/>
                    <a:pt x="959" y="1344"/>
                    <a:pt x="1202" y="1102"/>
                  </a:cubicBezTo>
                  <a:cubicBezTo>
                    <a:pt x="1535" y="769"/>
                    <a:pt x="1669" y="302"/>
                    <a:pt x="1435" y="101"/>
                  </a:cubicBezTo>
                  <a:cubicBezTo>
                    <a:pt x="1367" y="33"/>
                    <a:pt x="1268" y="0"/>
                    <a:pt x="1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3765350" y="3097825"/>
              <a:ext cx="40900" cy="37200"/>
            </a:xfrm>
            <a:custGeom>
              <a:avLst/>
              <a:gdLst/>
              <a:ahLst/>
              <a:cxnLst/>
              <a:rect l="l" t="t" r="r" b="b"/>
              <a:pathLst>
                <a:path w="1636" h="1488" extrusionOk="0">
                  <a:moveTo>
                    <a:pt x="1179" y="1"/>
                  </a:moveTo>
                  <a:cubicBezTo>
                    <a:pt x="954" y="1"/>
                    <a:pt x="663" y="143"/>
                    <a:pt x="435" y="394"/>
                  </a:cubicBezTo>
                  <a:cubicBezTo>
                    <a:pt x="101" y="728"/>
                    <a:pt x="1" y="1195"/>
                    <a:pt x="234" y="1395"/>
                  </a:cubicBezTo>
                  <a:cubicBezTo>
                    <a:pt x="297" y="1458"/>
                    <a:pt x="387" y="1488"/>
                    <a:pt x="490" y="1488"/>
                  </a:cubicBezTo>
                  <a:cubicBezTo>
                    <a:pt x="715" y="1488"/>
                    <a:pt x="1007" y="1346"/>
                    <a:pt x="1235" y="1095"/>
                  </a:cubicBezTo>
                  <a:cubicBezTo>
                    <a:pt x="1569" y="761"/>
                    <a:pt x="1635" y="294"/>
                    <a:pt x="1435" y="94"/>
                  </a:cubicBezTo>
                  <a:cubicBezTo>
                    <a:pt x="1372" y="31"/>
                    <a:pt x="1283" y="1"/>
                    <a:pt x="1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3825400" y="3031950"/>
              <a:ext cx="40900" cy="38025"/>
            </a:xfrm>
            <a:custGeom>
              <a:avLst/>
              <a:gdLst/>
              <a:ahLst/>
              <a:cxnLst/>
              <a:rect l="l" t="t" r="r" b="b"/>
              <a:pathLst>
                <a:path w="1636" h="1521" extrusionOk="0">
                  <a:moveTo>
                    <a:pt x="1147" y="1"/>
                  </a:moveTo>
                  <a:cubicBezTo>
                    <a:pt x="924" y="1"/>
                    <a:pt x="640" y="143"/>
                    <a:pt x="434" y="394"/>
                  </a:cubicBezTo>
                  <a:cubicBezTo>
                    <a:pt x="101" y="761"/>
                    <a:pt x="1" y="1228"/>
                    <a:pt x="234" y="1428"/>
                  </a:cubicBezTo>
                  <a:cubicBezTo>
                    <a:pt x="297" y="1491"/>
                    <a:pt x="387" y="1521"/>
                    <a:pt x="489" y="1521"/>
                  </a:cubicBezTo>
                  <a:cubicBezTo>
                    <a:pt x="712" y="1521"/>
                    <a:pt x="996" y="1379"/>
                    <a:pt x="1201" y="1128"/>
                  </a:cubicBezTo>
                  <a:cubicBezTo>
                    <a:pt x="1535" y="761"/>
                    <a:pt x="1635" y="294"/>
                    <a:pt x="1402" y="94"/>
                  </a:cubicBezTo>
                  <a:cubicBezTo>
                    <a:pt x="1339" y="31"/>
                    <a:pt x="1249" y="1"/>
                    <a:pt x="1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3884600" y="2966075"/>
              <a:ext cx="40900" cy="37200"/>
            </a:xfrm>
            <a:custGeom>
              <a:avLst/>
              <a:gdLst/>
              <a:ahLst/>
              <a:cxnLst/>
              <a:rect l="l" t="t" r="r" b="b"/>
              <a:pathLst>
                <a:path w="1636" h="1488" extrusionOk="0">
                  <a:moveTo>
                    <a:pt x="1131" y="1"/>
                  </a:moveTo>
                  <a:cubicBezTo>
                    <a:pt x="905" y="1"/>
                    <a:pt x="630" y="142"/>
                    <a:pt x="401" y="394"/>
                  </a:cubicBezTo>
                  <a:cubicBezTo>
                    <a:pt x="101" y="761"/>
                    <a:pt x="1" y="1194"/>
                    <a:pt x="234" y="1394"/>
                  </a:cubicBezTo>
                  <a:cubicBezTo>
                    <a:pt x="297" y="1457"/>
                    <a:pt x="384" y="1487"/>
                    <a:pt x="483" y="1487"/>
                  </a:cubicBezTo>
                  <a:cubicBezTo>
                    <a:pt x="698" y="1487"/>
                    <a:pt x="973" y="1346"/>
                    <a:pt x="1202" y="1094"/>
                  </a:cubicBezTo>
                  <a:cubicBezTo>
                    <a:pt x="1535" y="727"/>
                    <a:pt x="1635" y="294"/>
                    <a:pt x="1402" y="94"/>
                  </a:cubicBezTo>
                  <a:cubicBezTo>
                    <a:pt x="1328" y="30"/>
                    <a:pt x="1235" y="1"/>
                    <a:pt x="1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3944650" y="2901050"/>
              <a:ext cx="41725" cy="36575"/>
            </a:xfrm>
            <a:custGeom>
              <a:avLst/>
              <a:gdLst/>
              <a:ahLst/>
              <a:cxnLst/>
              <a:rect l="l" t="t" r="r" b="b"/>
              <a:pathLst>
                <a:path w="1669" h="1463" extrusionOk="0">
                  <a:moveTo>
                    <a:pt x="1185" y="0"/>
                  </a:moveTo>
                  <a:cubicBezTo>
                    <a:pt x="971" y="0"/>
                    <a:pt x="689" y="126"/>
                    <a:pt x="434" y="360"/>
                  </a:cubicBezTo>
                  <a:cubicBezTo>
                    <a:pt x="101" y="726"/>
                    <a:pt x="1" y="1160"/>
                    <a:pt x="201" y="1360"/>
                  </a:cubicBezTo>
                  <a:cubicBezTo>
                    <a:pt x="282" y="1430"/>
                    <a:pt x="387" y="1463"/>
                    <a:pt x="503" y="1463"/>
                  </a:cubicBezTo>
                  <a:cubicBezTo>
                    <a:pt x="723" y="1463"/>
                    <a:pt x="984" y="1345"/>
                    <a:pt x="1202" y="1127"/>
                  </a:cubicBezTo>
                  <a:cubicBezTo>
                    <a:pt x="1535" y="793"/>
                    <a:pt x="1669" y="393"/>
                    <a:pt x="1468" y="126"/>
                  </a:cubicBezTo>
                  <a:cubicBezTo>
                    <a:pt x="1408" y="41"/>
                    <a:pt x="1308" y="0"/>
                    <a:pt x="1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6"/>
            <p:cNvSpPr/>
            <p:nvPr/>
          </p:nvSpPr>
          <p:spPr>
            <a:xfrm>
              <a:off x="4023050" y="2894550"/>
              <a:ext cx="45875" cy="30125"/>
            </a:xfrm>
            <a:custGeom>
              <a:avLst/>
              <a:gdLst/>
              <a:ahLst/>
              <a:cxnLst/>
              <a:rect l="l" t="t" r="r" b="b"/>
              <a:pathLst>
                <a:path w="1835" h="1205" extrusionOk="0">
                  <a:moveTo>
                    <a:pt x="593" y="0"/>
                  </a:moveTo>
                  <a:cubicBezTo>
                    <a:pt x="306" y="0"/>
                    <a:pt x="89" y="125"/>
                    <a:pt x="67" y="319"/>
                  </a:cubicBezTo>
                  <a:cubicBezTo>
                    <a:pt x="0" y="620"/>
                    <a:pt x="300" y="920"/>
                    <a:pt x="667" y="1087"/>
                  </a:cubicBezTo>
                  <a:cubicBezTo>
                    <a:pt x="851" y="1163"/>
                    <a:pt x="1041" y="1204"/>
                    <a:pt x="1210" y="1204"/>
                  </a:cubicBezTo>
                  <a:cubicBezTo>
                    <a:pt x="1409" y="1204"/>
                    <a:pt x="1578" y="1146"/>
                    <a:pt x="1668" y="1020"/>
                  </a:cubicBezTo>
                  <a:cubicBezTo>
                    <a:pt x="1835" y="786"/>
                    <a:pt x="1601" y="353"/>
                    <a:pt x="1101" y="119"/>
                  </a:cubicBezTo>
                  <a:cubicBezTo>
                    <a:pt x="925" y="37"/>
                    <a:pt x="749" y="0"/>
                    <a:pt x="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6"/>
            <p:cNvSpPr/>
            <p:nvPr/>
          </p:nvSpPr>
          <p:spPr>
            <a:xfrm>
              <a:off x="4093925" y="2944975"/>
              <a:ext cx="42550" cy="36025"/>
            </a:xfrm>
            <a:custGeom>
              <a:avLst/>
              <a:gdLst/>
              <a:ahLst/>
              <a:cxnLst/>
              <a:rect l="l" t="t" r="r" b="b"/>
              <a:pathLst>
                <a:path w="1702" h="1441" extrusionOk="0">
                  <a:moveTo>
                    <a:pt x="488" y="1"/>
                  </a:moveTo>
                  <a:cubicBezTo>
                    <a:pt x="372" y="1"/>
                    <a:pt x="270" y="34"/>
                    <a:pt x="201" y="104"/>
                  </a:cubicBezTo>
                  <a:cubicBezTo>
                    <a:pt x="1" y="337"/>
                    <a:pt x="134" y="771"/>
                    <a:pt x="501" y="1104"/>
                  </a:cubicBezTo>
                  <a:cubicBezTo>
                    <a:pt x="741" y="1322"/>
                    <a:pt x="1009" y="1440"/>
                    <a:pt x="1222" y="1440"/>
                  </a:cubicBezTo>
                  <a:cubicBezTo>
                    <a:pt x="1335" y="1440"/>
                    <a:pt x="1432" y="1407"/>
                    <a:pt x="1502" y="1338"/>
                  </a:cubicBezTo>
                  <a:cubicBezTo>
                    <a:pt x="1702" y="1104"/>
                    <a:pt x="1568" y="671"/>
                    <a:pt x="1201" y="337"/>
                  </a:cubicBezTo>
                  <a:cubicBezTo>
                    <a:pt x="984" y="119"/>
                    <a:pt x="709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6"/>
            <p:cNvSpPr/>
            <p:nvPr/>
          </p:nvSpPr>
          <p:spPr>
            <a:xfrm>
              <a:off x="4163150" y="2998725"/>
              <a:ext cx="46725" cy="29425"/>
            </a:xfrm>
            <a:custGeom>
              <a:avLst/>
              <a:gdLst/>
              <a:ahLst/>
              <a:cxnLst/>
              <a:rect l="l" t="t" r="r" b="b"/>
              <a:pathLst>
                <a:path w="1869" h="1177" extrusionOk="0">
                  <a:moveTo>
                    <a:pt x="654" y="1"/>
                  </a:moveTo>
                  <a:cubicBezTo>
                    <a:pt x="443" y="1"/>
                    <a:pt x="265" y="66"/>
                    <a:pt x="167" y="222"/>
                  </a:cubicBezTo>
                  <a:cubicBezTo>
                    <a:pt x="0" y="455"/>
                    <a:pt x="267" y="889"/>
                    <a:pt x="767" y="1089"/>
                  </a:cubicBezTo>
                  <a:cubicBezTo>
                    <a:pt x="928" y="1150"/>
                    <a:pt x="1083" y="1177"/>
                    <a:pt x="1223" y="1177"/>
                  </a:cubicBezTo>
                  <a:cubicBezTo>
                    <a:pt x="1547" y="1177"/>
                    <a:pt x="1788" y="1032"/>
                    <a:pt x="1835" y="822"/>
                  </a:cubicBezTo>
                  <a:cubicBezTo>
                    <a:pt x="1868" y="522"/>
                    <a:pt x="1568" y="255"/>
                    <a:pt x="1134" y="88"/>
                  </a:cubicBezTo>
                  <a:cubicBezTo>
                    <a:pt x="969" y="33"/>
                    <a:pt x="803" y="1"/>
                    <a:pt x="6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6"/>
            <p:cNvSpPr/>
            <p:nvPr/>
          </p:nvSpPr>
          <p:spPr>
            <a:xfrm>
              <a:off x="4247375" y="29820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1227" y="1"/>
                  </a:moveTo>
                  <a:cubicBezTo>
                    <a:pt x="1028" y="1"/>
                    <a:pt x="793" y="85"/>
                    <a:pt x="567" y="254"/>
                  </a:cubicBezTo>
                  <a:cubicBezTo>
                    <a:pt x="200" y="488"/>
                    <a:pt x="0" y="921"/>
                    <a:pt x="134" y="1155"/>
                  </a:cubicBezTo>
                  <a:cubicBezTo>
                    <a:pt x="199" y="1284"/>
                    <a:pt x="342" y="1351"/>
                    <a:pt x="522" y="1351"/>
                  </a:cubicBezTo>
                  <a:cubicBezTo>
                    <a:pt x="713" y="1351"/>
                    <a:pt x="945" y="1276"/>
                    <a:pt x="1168" y="1121"/>
                  </a:cubicBezTo>
                  <a:cubicBezTo>
                    <a:pt x="1601" y="821"/>
                    <a:pt x="1768" y="388"/>
                    <a:pt x="1601" y="154"/>
                  </a:cubicBezTo>
                  <a:cubicBezTo>
                    <a:pt x="1514" y="52"/>
                    <a:pt x="1382" y="1"/>
                    <a:pt x="1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4316575" y="2926350"/>
              <a:ext cx="43400" cy="35300"/>
            </a:xfrm>
            <a:custGeom>
              <a:avLst/>
              <a:gdLst/>
              <a:ahLst/>
              <a:cxnLst/>
              <a:rect l="l" t="t" r="r" b="b"/>
              <a:pathLst>
                <a:path w="1736" h="1412" extrusionOk="0">
                  <a:moveTo>
                    <a:pt x="1218" y="0"/>
                  </a:moveTo>
                  <a:cubicBezTo>
                    <a:pt x="1012" y="0"/>
                    <a:pt x="761" y="97"/>
                    <a:pt x="535" y="282"/>
                  </a:cubicBezTo>
                  <a:cubicBezTo>
                    <a:pt x="168" y="615"/>
                    <a:pt x="1" y="1049"/>
                    <a:pt x="201" y="1282"/>
                  </a:cubicBezTo>
                  <a:cubicBezTo>
                    <a:pt x="277" y="1371"/>
                    <a:pt x="386" y="1411"/>
                    <a:pt x="514" y="1411"/>
                  </a:cubicBezTo>
                  <a:cubicBezTo>
                    <a:pt x="725" y="1411"/>
                    <a:pt x="986" y="1302"/>
                    <a:pt x="1235" y="1115"/>
                  </a:cubicBezTo>
                  <a:cubicBezTo>
                    <a:pt x="1602" y="782"/>
                    <a:pt x="1736" y="348"/>
                    <a:pt x="1535" y="115"/>
                  </a:cubicBezTo>
                  <a:cubicBezTo>
                    <a:pt x="1459" y="38"/>
                    <a:pt x="1347" y="0"/>
                    <a:pt x="1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6"/>
            <p:cNvSpPr/>
            <p:nvPr/>
          </p:nvSpPr>
          <p:spPr>
            <a:xfrm>
              <a:off x="4382475" y="2866600"/>
              <a:ext cx="42550" cy="36000"/>
            </a:xfrm>
            <a:custGeom>
              <a:avLst/>
              <a:gdLst/>
              <a:ahLst/>
              <a:cxnLst/>
              <a:rect l="l" t="t" r="r" b="b"/>
              <a:pathLst>
                <a:path w="1702" h="1440" extrusionOk="0">
                  <a:moveTo>
                    <a:pt x="1214" y="0"/>
                  </a:moveTo>
                  <a:cubicBezTo>
                    <a:pt x="993" y="0"/>
                    <a:pt x="718" y="119"/>
                    <a:pt x="501" y="337"/>
                  </a:cubicBezTo>
                  <a:cubicBezTo>
                    <a:pt x="134" y="670"/>
                    <a:pt x="0" y="1104"/>
                    <a:pt x="200" y="1337"/>
                  </a:cubicBezTo>
                  <a:cubicBezTo>
                    <a:pt x="270" y="1407"/>
                    <a:pt x="371" y="1440"/>
                    <a:pt x="489" y="1440"/>
                  </a:cubicBezTo>
                  <a:cubicBezTo>
                    <a:pt x="712" y="1440"/>
                    <a:pt x="995" y="1322"/>
                    <a:pt x="1234" y="1104"/>
                  </a:cubicBezTo>
                  <a:cubicBezTo>
                    <a:pt x="1568" y="770"/>
                    <a:pt x="1701" y="303"/>
                    <a:pt x="1501" y="103"/>
                  </a:cubicBezTo>
                  <a:cubicBezTo>
                    <a:pt x="1432" y="34"/>
                    <a:pt x="1330" y="0"/>
                    <a:pt x="1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6"/>
            <p:cNvSpPr/>
            <p:nvPr/>
          </p:nvSpPr>
          <p:spPr>
            <a:xfrm>
              <a:off x="4446675" y="2804525"/>
              <a:ext cx="41725" cy="36375"/>
            </a:xfrm>
            <a:custGeom>
              <a:avLst/>
              <a:gdLst/>
              <a:ahLst/>
              <a:cxnLst/>
              <a:rect l="l" t="t" r="r" b="b"/>
              <a:pathLst>
                <a:path w="1669" h="1455" extrusionOk="0">
                  <a:moveTo>
                    <a:pt x="1182" y="0"/>
                  </a:moveTo>
                  <a:cubicBezTo>
                    <a:pt x="962" y="0"/>
                    <a:pt x="686" y="133"/>
                    <a:pt x="468" y="351"/>
                  </a:cubicBezTo>
                  <a:cubicBezTo>
                    <a:pt x="134" y="685"/>
                    <a:pt x="1" y="1152"/>
                    <a:pt x="201" y="1352"/>
                  </a:cubicBezTo>
                  <a:cubicBezTo>
                    <a:pt x="270" y="1421"/>
                    <a:pt x="372" y="1454"/>
                    <a:pt x="489" y="1454"/>
                  </a:cubicBezTo>
                  <a:cubicBezTo>
                    <a:pt x="709" y="1454"/>
                    <a:pt x="984" y="1336"/>
                    <a:pt x="1202" y="1118"/>
                  </a:cubicBezTo>
                  <a:cubicBezTo>
                    <a:pt x="1568" y="751"/>
                    <a:pt x="1669" y="318"/>
                    <a:pt x="1468" y="118"/>
                  </a:cubicBezTo>
                  <a:cubicBezTo>
                    <a:pt x="1399" y="37"/>
                    <a:pt x="1298" y="0"/>
                    <a:pt x="1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6"/>
            <p:cNvSpPr/>
            <p:nvPr/>
          </p:nvSpPr>
          <p:spPr>
            <a:xfrm>
              <a:off x="4509225" y="2741125"/>
              <a:ext cx="41725" cy="37025"/>
            </a:xfrm>
            <a:custGeom>
              <a:avLst/>
              <a:gdLst/>
              <a:ahLst/>
              <a:cxnLst/>
              <a:rect l="l" t="t" r="r" b="b"/>
              <a:pathLst>
                <a:path w="1669" h="1481" extrusionOk="0">
                  <a:moveTo>
                    <a:pt x="1167" y="1"/>
                  </a:moveTo>
                  <a:cubicBezTo>
                    <a:pt x="947" y="1"/>
                    <a:pt x="686" y="134"/>
                    <a:pt x="467" y="352"/>
                  </a:cubicBezTo>
                  <a:cubicBezTo>
                    <a:pt x="101" y="719"/>
                    <a:pt x="0" y="1152"/>
                    <a:pt x="234" y="1386"/>
                  </a:cubicBezTo>
                  <a:cubicBezTo>
                    <a:pt x="298" y="1450"/>
                    <a:pt x="386" y="1480"/>
                    <a:pt x="487" y="1480"/>
                  </a:cubicBezTo>
                  <a:cubicBezTo>
                    <a:pt x="702" y="1480"/>
                    <a:pt x="975" y="1346"/>
                    <a:pt x="1201" y="1119"/>
                  </a:cubicBezTo>
                  <a:cubicBezTo>
                    <a:pt x="1568" y="752"/>
                    <a:pt x="1668" y="319"/>
                    <a:pt x="1468" y="118"/>
                  </a:cubicBezTo>
                  <a:cubicBezTo>
                    <a:pt x="1388" y="38"/>
                    <a:pt x="1283" y="1"/>
                    <a:pt x="1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4570925" y="2676700"/>
              <a:ext cx="40900" cy="37225"/>
            </a:xfrm>
            <a:custGeom>
              <a:avLst/>
              <a:gdLst/>
              <a:ahLst/>
              <a:cxnLst/>
              <a:rect l="l" t="t" r="r" b="b"/>
              <a:pathLst>
                <a:path w="1636" h="1489" extrusionOk="0">
                  <a:moveTo>
                    <a:pt x="1165" y="1"/>
                  </a:moveTo>
                  <a:cubicBezTo>
                    <a:pt x="939" y="1"/>
                    <a:pt x="663" y="142"/>
                    <a:pt x="435" y="394"/>
                  </a:cubicBezTo>
                  <a:cubicBezTo>
                    <a:pt x="101" y="727"/>
                    <a:pt x="1" y="1194"/>
                    <a:pt x="201" y="1394"/>
                  </a:cubicBezTo>
                  <a:cubicBezTo>
                    <a:pt x="276" y="1459"/>
                    <a:pt x="371" y="1489"/>
                    <a:pt x="477" y="1489"/>
                  </a:cubicBezTo>
                  <a:cubicBezTo>
                    <a:pt x="702" y="1489"/>
                    <a:pt x="975" y="1354"/>
                    <a:pt x="1202" y="1128"/>
                  </a:cubicBezTo>
                  <a:cubicBezTo>
                    <a:pt x="1535" y="761"/>
                    <a:pt x="1635" y="294"/>
                    <a:pt x="1435" y="94"/>
                  </a:cubicBezTo>
                  <a:cubicBezTo>
                    <a:pt x="1362" y="31"/>
                    <a:pt x="1268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4630975" y="2611375"/>
              <a:ext cx="40900" cy="37475"/>
            </a:xfrm>
            <a:custGeom>
              <a:avLst/>
              <a:gdLst/>
              <a:ahLst/>
              <a:cxnLst/>
              <a:rect l="l" t="t" r="r" b="b"/>
              <a:pathLst>
                <a:path w="1636" h="1499" extrusionOk="0">
                  <a:moveTo>
                    <a:pt x="1158" y="0"/>
                  </a:moveTo>
                  <a:cubicBezTo>
                    <a:pt x="928" y="0"/>
                    <a:pt x="639" y="143"/>
                    <a:pt x="401" y="405"/>
                  </a:cubicBezTo>
                  <a:cubicBezTo>
                    <a:pt x="101" y="772"/>
                    <a:pt x="1" y="1205"/>
                    <a:pt x="234" y="1406"/>
                  </a:cubicBezTo>
                  <a:cubicBezTo>
                    <a:pt x="297" y="1469"/>
                    <a:pt x="383" y="1499"/>
                    <a:pt x="482" y="1499"/>
                  </a:cubicBezTo>
                  <a:cubicBezTo>
                    <a:pt x="697" y="1499"/>
                    <a:pt x="973" y="1357"/>
                    <a:pt x="1201" y="1105"/>
                  </a:cubicBezTo>
                  <a:cubicBezTo>
                    <a:pt x="1535" y="738"/>
                    <a:pt x="1635" y="271"/>
                    <a:pt x="1402" y="71"/>
                  </a:cubicBezTo>
                  <a:cubicBezTo>
                    <a:pt x="1335" y="23"/>
                    <a:pt x="1251" y="0"/>
                    <a:pt x="1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4686850" y="2564700"/>
              <a:ext cx="25050" cy="19625"/>
            </a:xfrm>
            <a:custGeom>
              <a:avLst/>
              <a:gdLst/>
              <a:ahLst/>
              <a:cxnLst/>
              <a:rect l="l" t="t" r="r" b="b"/>
              <a:pathLst>
                <a:path w="1002" h="785" extrusionOk="0">
                  <a:moveTo>
                    <a:pt x="228" y="1"/>
                  </a:moveTo>
                  <a:cubicBezTo>
                    <a:pt x="159" y="1"/>
                    <a:pt x="103" y="23"/>
                    <a:pt x="67" y="70"/>
                  </a:cubicBezTo>
                  <a:cubicBezTo>
                    <a:pt x="1" y="170"/>
                    <a:pt x="101" y="404"/>
                    <a:pt x="334" y="604"/>
                  </a:cubicBezTo>
                  <a:cubicBezTo>
                    <a:pt x="493" y="717"/>
                    <a:pt x="651" y="784"/>
                    <a:pt x="768" y="784"/>
                  </a:cubicBezTo>
                  <a:cubicBezTo>
                    <a:pt x="823" y="784"/>
                    <a:pt x="869" y="770"/>
                    <a:pt x="901" y="737"/>
                  </a:cubicBezTo>
                  <a:cubicBezTo>
                    <a:pt x="1001" y="604"/>
                    <a:pt x="868" y="371"/>
                    <a:pt x="668" y="204"/>
                  </a:cubicBezTo>
                  <a:cubicBezTo>
                    <a:pt x="517" y="75"/>
                    <a:pt x="352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4577600" y="2500575"/>
              <a:ext cx="216025" cy="180275"/>
            </a:xfrm>
            <a:custGeom>
              <a:avLst/>
              <a:gdLst/>
              <a:ahLst/>
              <a:cxnLst/>
              <a:rect l="l" t="t" r="r" b="b"/>
              <a:pathLst>
                <a:path w="8641" h="7211" extrusionOk="0">
                  <a:moveTo>
                    <a:pt x="7173" y="0"/>
                  </a:moveTo>
                  <a:cubicBezTo>
                    <a:pt x="6038" y="67"/>
                    <a:pt x="4971" y="300"/>
                    <a:pt x="4104" y="667"/>
                  </a:cubicBezTo>
                  <a:cubicBezTo>
                    <a:pt x="3203" y="1001"/>
                    <a:pt x="2469" y="1401"/>
                    <a:pt x="1835" y="1768"/>
                  </a:cubicBezTo>
                  <a:cubicBezTo>
                    <a:pt x="635" y="2535"/>
                    <a:pt x="1" y="3136"/>
                    <a:pt x="101" y="3236"/>
                  </a:cubicBezTo>
                  <a:cubicBezTo>
                    <a:pt x="110" y="3254"/>
                    <a:pt x="134" y="3263"/>
                    <a:pt x="171" y="3263"/>
                  </a:cubicBezTo>
                  <a:cubicBezTo>
                    <a:pt x="399" y="3263"/>
                    <a:pt x="1140" y="2923"/>
                    <a:pt x="2202" y="2435"/>
                  </a:cubicBezTo>
                  <a:cubicBezTo>
                    <a:pt x="2836" y="2168"/>
                    <a:pt x="3570" y="1835"/>
                    <a:pt x="4404" y="1568"/>
                  </a:cubicBezTo>
                  <a:cubicBezTo>
                    <a:pt x="5238" y="1301"/>
                    <a:pt x="6205" y="1101"/>
                    <a:pt x="7206" y="1068"/>
                  </a:cubicBezTo>
                  <a:lnTo>
                    <a:pt x="7539" y="1068"/>
                  </a:lnTo>
                  <a:cubicBezTo>
                    <a:pt x="7539" y="1072"/>
                    <a:pt x="7539" y="1073"/>
                    <a:pt x="7540" y="1073"/>
                  </a:cubicBezTo>
                  <a:cubicBezTo>
                    <a:pt x="7540" y="1073"/>
                    <a:pt x="7541" y="1068"/>
                    <a:pt x="7544" y="1068"/>
                  </a:cubicBezTo>
                  <a:cubicBezTo>
                    <a:pt x="7550" y="1068"/>
                    <a:pt x="7566" y="1098"/>
                    <a:pt x="7606" y="1301"/>
                  </a:cubicBezTo>
                  <a:cubicBezTo>
                    <a:pt x="7606" y="1768"/>
                    <a:pt x="7640" y="2202"/>
                    <a:pt x="7606" y="2669"/>
                  </a:cubicBezTo>
                  <a:cubicBezTo>
                    <a:pt x="7606" y="3102"/>
                    <a:pt x="7539" y="3536"/>
                    <a:pt x="7539" y="3903"/>
                  </a:cubicBezTo>
                  <a:cubicBezTo>
                    <a:pt x="7473" y="4303"/>
                    <a:pt x="7439" y="4670"/>
                    <a:pt x="7373" y="5004"/>
                  </a:cubicBezTo>
                  <a:cubicBezTo>
                    <a:pt x="7239" y="5671"/>
                    <a:pt x="7106" y="6205"/>
                    <a:pt x="7039" y="6571"/>
                  </a:cubicBezTo>
                  <a:cubicBezTo>
                    <a:pt x="6939" y="6938"/>
                    <a:pt x="6906" y="7172"/>
                    <a:pt x="6972" y="7205"/>
                  </a:cubicBezTo>
                  <a:cubicBezTo>
                    <a:pt x="6979" y="7209"/>
                    <a:pt x="6986" y="7210"/>
                    <a:pt x="6994" y="7210"/>
                  </a:cubicBezTo>
                  <a:cubicBezTo>
                    <a:pt x="7066" y="7210"/>
                    <a:pt x="7195" y="7069"/>
                    <a:pt x="7406" y="6738"/>
                  </a:cubicBezTo>
                  <a:cubicBezTo>
                    <a:pt x="7640" y="6405"/>
                    <a:pt x="7873" y="5871"/>
                    <a:pt x="8107" y="5204"/>
                  </a:cubicBezTo>
                  <a:cubicBezTo>
                    <a:pt x="8207" y="4837"/>
                    <a:pt x="8307" y="4470"/>
                    <a:pt x="8407" y="4070"/>
                  </a:cubicBezTo>
                  <a:cubicBezTo>
                    <a:pt x="8473" y="3636"/>
                    <a:pt x="8574" y="3202"/>
                    <a:pt x="8607" y="2735"/>
                  </a:cubicBezTo>
                  <a:cubicBezTo>
                    <a:pt x="8640" y="2235"/>
                    <a:pt x="8640" y="1735"/>
                    <a:pt x="8640" y="1201"/>
                  </a:cubicBezTo>
                  <a:cubicBezTo>
                    <a:pt x="8607" y="1034"/>
                    <a:pt x="8574" y="867"/>
                    <a:pt x="8574" y="701"/>
                  </a:cubicBezTo>
                  <a:lnTo>
                    <a:pt x="8507" y="300"/>
                  </a:lnTo>
                  <a:lnTo>
                    <a:pt x="8473" y="100"/>
                  </a:lnTo>
                  <a:lnTo>
                    <a:pt x="8473" y="33"/>
                  </a:lnTo>
                  <a:cubicBezTo>
                    <a:pt x="8440" y="0"/>
                    <a:pt x="8407" y="0"/>
                    <a:pt x="8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5055450" y="4082250"/>
              <a:ext cx="1061250" cy="1082275"/>
            </a:xfrm>
            <a:custGeom>
              <a:avLst/>
              <a:gdLst/>
              <a:ahLst/>
              <a:cxnLst/>
              <a:rect l="l" t="t" r="r" b="b"/>
              <a:pathLst>
                <a:path w="42450" h="43291" extrusionOk="0">
                  <a:moveTo>
                    <a:pt x="24369" y="1"/>
                  </a:moveTo>
                  <a:cubicBezTo>
                    <a:pt x="23955" y="1"/>
                    <a:pt x="23503" y="16"/>
                    <a:pt x="23017" y="45"/>
                  </a:cubicBezTo>
                  <a:cubicBezTo>
                    <a:pt x="17680" y="379"/>
                    <a:pt x="8506" y="2514"/>
                    <a:pt x="3603" y="5783"/>
                  </a:cubicBezTo>
                  <a:cubicBezTo>
                    <a:pt x="2369" y="6616"/>
                    <a:pt x="1401" y="7517"/>
                    <a:pt x="834" y="8518"/>
                  </a:cubicBezTo>
                  <a:cubicBezTo>
                    <a:pt x="0" y="10052"/>
                    <a:pt x="2069" y="17458"/>
                    <a:pt x="2702" y="20426"/>
                  </a:cubicBezTo>
                  <a:cubicBezTo>
                    <a:pt x="3403" y="23896"/>
                    <a:pt x="4504" y="27665"/>
                    <a:pt x="5504" y="31334"/>
                  </a:cubicBezTo>
                  <a:cubicBezTo>
                    <a:pt x="6038" y="33269"/>
                    <a:pt x="6572" y="35170"/>
                    <a:pt x="7005" y="36972"/>
                  </a:cubicBezTo>
                  <a:cubicBezTo>
                    <a:pt x="7372" y="38206"/>
                    <a:pt x="7673" y="39240"/>
                    <a:pt x="7873" y="39740"/>
                  </a:cubicBezTo>
                  <a:cubicBezTo>
                    <a:pt x="8172" y="40557"/>
                    <a:pt x="8807" y="40847"/>
                    <a:pt x="9617" y="40847"/>
                  </a:cubicBezTo>
                  <a:cubicBezTo>
                    <a:pt x="11520" y="40847"/>
                    <a:pt x="14391" y="39247"/>
                    <a:pt x="16145" y="39106"/>
                  </a:cubicBezTo>
                  <a:cubicBezTo>
                    <a:pt x="16179" y="39106"/>
                    <a:pt x="16212" y="39106"/>
                    <a:pt x="16246" y="39106"/>
                  </a:cubicBezTo>
                  <a:cubicBezTo>
                    <a:pt x="20215" y="39106"/>
                    <a:pt x="24151" y="41047"/>
                    <a:pt x="28054" y="41775"/>
                  </a:cubicBezTo>
                  <a:cubicBezTo>
                    <a:pt x="30922" y="42409"/>
                    <a:pt x="34091" y="43043"/>
                    <a:pt x="37160" y="43243"/>
                  </a:cubicBezTo>
                  <a:cubicBezTo>
                    <a:pt x="37473" y="43275"/>
                    <a:pt x="37779" y="43291"/>
                    <a:pt x="38076" y="43291"/>
                  </a:cubicBezTo>
                  <a:cubicBezTo>
                    <a:pt x="40572" y="43291"/>
                    <a:pt x="42450" y="42158"/>
                    <a:pt x="42331" y="39774"/>
                  </a:cubicBezTo>
                  <a:cubicBezTo>
                    <a:pt x="40663" y="35137"/>
                    <a:pt x="35793" y="19859"/>
                    <a:pt x="32891" y="11387"/>
                  </a:cubicBezTo>
                  <a:cubicBezTo>
                    <a:pt x="31856" y="8451"/>
                    <a:pt x="29421" y="1313"/>
                    <a:pt x="26653" y="279"/>
                  </a:cubicBezTo>
                  <a:cubicBezTo>
                    <a:pt x="26156" y="90"/>
                    <a:pt x="25376" y="1"/>
                    <a:pt x="2436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4878850" y="3060550"/>
              <a:ext cx="754525" cy="1000925"/>
            </a:xfrm>
            <a:custGeom>
              <a:avLst/>
              <a:gdLst/>
              <a:ahLst/>
              <a:cxnLst/>
              <a:rect l="l" t="t" r="r" b="b"/>
              <a:pathLst>
                <a:path w="30181" h="40037" extrusionOk="0">
                  <a:moveTo>
                    <a:pt x="17132" y="0"/>
                  </a:moveTo>
                  <a:cubicBezTo>
                    <a:pt x="17023" y="0"/>
                    <a:pt x="16935" y="37"/>
                    <a:pt x="16871" y="117"/>
                  </a:cubicBezTo>
                  <a:cubicBezTo>
                    <a:pt x="16871" y="117"/>
                    <a:pt x="17872" y="12960"/>
                    <a:pt x="17105" y="17530"/>
                  </a:cubicBezTo>
                  <a:cubicBezTo>
                    <a:pt x="16479" y="21265"/>
                    <a:pt x="14938" y="21911"/>
                    <a:pt x="13960" y="21911"/>
                  </a:cubicBezTo>
                  <a:cubicBezTo>
                    <a:pt x="13479" y="21911"/>
                    <a:pt x="13135" y="21755"/>
                    <a:pt x="13102" y="21733"/>
                  </a:cubicBezTo>
                  <a:cubicBezTo>
                    <a:pt x="12201" y="21032"/>
                    <a:pt x="10267" y="8557"/>
                    <a:pt x="6664" y="7990"/>
                  </a:cubicBezTo>
                  <a:cubicBezTo>
                    <a:pt x="6257" y="7926"/>
                    <a:pt x="5875" y="7896"/>
                    <a:pt x="5516" y="7896"/>
                  </a:cubicBezTo>
                  <a:cubicBezTo>
                    <a:pt x="1" y="7896"/>
                    <a:pt x="123" y="15046"/>
                    <a:pt x="2128" y="19431"/>
                  </a:cubicBezTo>
                  <a:cubicBezTo>
                    <a:pt x="4229" y="23968"/>
                    <a:pt x="3629" y="28237"/>
                    <a:pt x="5363" y="31940"/>
                  </a:cubicBezTo>
                  <a:cubicBezTo>
                    <a:pt x="6197" y="33741"/>
                    <a:pt x="7498" y="35709"/>
                    <a:pt x="8666" y="37311"/>
                  </a:cubicBezTo>
                  <a:cubicBezTo>
                    <a:pt x="8981" y="37689"/>
                    <a:pt x="11892" y="40037"/>
                    <a:pt x="12743" y="40037"/>
                  </a:cubicBezTo>
                  <a:cubicBezTo>
                    <a:pt x="12792" y="40037"/>
                    <a:pt x="12834" y="40029"/>
                    <a:pt x="12869" y="40012"/>
                  </a:cubicBezTo>
                  <a:cubicBezTo>
                    <a:pt x="16905" y="37978"/>
                    <a:pt x="23943" y="35743"/>
                    <a:pt x="27746" y="35543"/>
                  </a:cubicBezTo>
                  <a:cubicBezTo>
                    <a:pt x="29147" y="33041"/>
                    <a:pt x="30014" y="31006"/>
                    <a:pt x="30081" y="27904"/>
                  </a:cubicBezTo>
                  <a:cubicBezTo>
                    <a:pt x="30181" y="23134"/>
                    <a:pt x="29480" y="17797"/>
                    <a:pt x="28113" y="13427"/>
                  </a:cubicBezTo>
                  <a:cubicBezTo>
                    <a:pt x="27145" y="10358"/>
                    <a:pt x="24610" y="6122"/>
                    <a:pt x="20407" y="2386"/>
                  </a:cubicBezTo>
                  <a:cubicBezTo>
                    <a:pt x="18893" y="1040"/>
                    <a:pt x="17709" y="0"/>
                    <a:pt x="17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5124675" y="4319125"/>
              <a:ext cx="145825" cy="107075"/>
            </a:xfrm>
            <a:custGeom>
              <a:avLst/>
              <a:gdLst/>
              <a:ahLst/>
              <a:cxnLst/>
              <a:rect l="l" t="t" r="r" b="b"/>
              <a:pathLst>
                <a:path w="5833" h="4283" extrusionOk="0">
                  <a:moveTo>
                    <a:pt x="3037" y="1"/>
                  </a:moveTo>
                  <a:cubicBezTo>
                    <a:pt x="2961" y="1"/>
                    <a:pt x="2883" y="4"/>
                    <a:pt x="2802" y="10"/>
                  </a:cubicBezTo>
                  <a:cubicBezTo>
                    <a:pt x="2602" y="10"/>
                    <a:pt x="2402" y="44"/>
                    <a:pt x="2168" y="110"/>
                  </a:cubicBezTo>
                  <a:cubicBezTo>
                    <a:pt x="0" y="811"/>
                    <a:pt x="133" y="3546"/>
                    <a:pt x="2335" y="4180"/>
                  </a:cubicBezTo>
                  <a:cubicBezTo>
                    <a:pt x="2585" y="4250"/>
                    <a:pt x="2818" y="4282"/>
                    <a:pt x="3035" y="4282"/>
                  </a:cubicBezTo>
                  <a:cubicBezTo>
                    <a:pt x="5534" y="4282"/>
                    <a:pt x="5832" y="1"/>
                    <a:pt x="3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5163025" y="4485075"/>
              <a:ext cx="145875" cy="107075"/>
            </a:xfrm>
            <a:custGeom>
              <a:avLst/>
              <a:gdLst/>
              <a:ahLst/>
              <a:cxnLst/>
              <a:rect l="l" t="t" r="r" b="b"/>
              <a:pathLst>
                <a:path w="5835" h="4283" extrusionOk="0">
                  <a:moveTo>
                    <a:pt x="3038" y="1"/>
                  </a:moveTo>
                  <a:cubicBezTo>
                    <a:pt x="2962" y="1"/>
                    <a:pt x="2883" y="4"/>
                    <a:pt x="2802" y="10"/>
                  </a:cubicBezTo>
                  <a:cubicBezTo>
                    <a:pt x="2602" y="10"/>
                    <a:pt x="2402" y="44"/>
                    <a:pt x="2202" y="110"/>
                  </a:cubicBezTo>
                  <a:cubicBezTo>
                    <a:pt x="0" y="811"/>
                    <a:pt x="134" y="3546"/>
                    <a:pt x="2369" y="4180"/>
                  </a:cubicBezTo>
                  <a:cubicBezTo>
                    <a:pt x="2619" y="4250"/>
                    <a:pt x="2852" y="4282"/>
                    <a:pt x="3069" y="4282"/>
                  </a:cubicBezTo>
                  <a:cubicBezTo>
                    <a:pt x="5563" y="4282"/>
                    <a:pt x="5834" y="1"/>
                    <a:pt x="30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5223075" y="4657700"/>
              <a:ext cx="145850" cy="107075"/>
            </a:xfrm>
            <a:custGeom>
              <a:avLst/>
              <a:gdLst/>
              <a:ahLst/>
              <a:cxnLst/>
              <a:rect l="l" t="t" r="r" b="b"/>
              <a:pathLst>
                <a:path w="5834" h="4283" extrusionOk="0">
                  <a:moveTo>
                    <a:pt x="3037" y="1"/>
                  </a:moveTo>
                  <a:cubicBezTo>
                    <a:pt x="2961" y="1"/>
                    <a:pt x="2883" y="4"/>
                    <a:pt x="2802" y="10"/>
                  </a:cubicBezTo>
                  <a:cubicBezTo>
                    <a:pt x="2602" y="10"/>
                    <a:pt x="2402" y="44"/>
                    <a:pt x="2202" y="110"/>
                  </a:cubicBezTo>
                  <a:cubicBezTo>
                    <a:pt x="0" y="811"/>
                    <a:pt x="134" y="3546"/>
                    <a:pt x="2369" y="4180"/>
                  </a:cubicBezTo>
                  <a:cubicBezTo>
                    <a:pt x="2618" y="4250"/>
                    <a:pt x="2852" y="4282"/>
                    <a:pt x="3068" y="4282"/>
                  </a:cubicBezTo>
                  <a:cubicBezTo>
                    <a:pt x="5563" y="4282"/>
                    <a:pt x="5834" y="1"/>
                    <a:pt x="3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5115500" y="3948500"/>
              <a:ext cx="568750" cy="280825"/>
            </a:xfrm>
            <a:custGeom>
              <a:avLst/>
              <a:gdLst/>
              <a:ahLst/>
              <a:cxnLst/>
              <a:rect l="l" t="t" r="r" b="b"/>
              <a:pathLst>
                <a:path w="22750" h="11233" extrusionOk="0">
                  <a:moveTo>
                    <a:pt x="18904" y="0"/>
                  </a:moveTo>
                  <a:cubicBezTo>
                    <a:pt x="18707" y="0"/>
                    <a:pt x="18498" y="8"/>
                    <a:pt x="18280" y="25"/>
                  </a:cubicBezTo>
                  <a:cubicBezTo>
                    <a:pt x="14477" y="225"/>
                    <a:pt x="7439" y="2460"/>
                    <a:pt x="3403" y="4494"/>
                  </a:cubicBezTo>
                  <a:cubicBezTo>
                    <a:pt x="1801" y="5295"/>
                    <a:pt x="701" y="6062"/>
                    <a:pt x="400" y="6663"/>
                  </a:cubicBezTo>
                  <a:cubicBezTo>
                    <a:pt x="0" y="7597"/>
                    <a:pt x="200" y="9498"/>
                    <a:pt x="801" y="11233"/>
                  </a:cubicBezTo>
                  <a:cubicBezTo>
                    <a:pt x="6305" y="7530"/>
                    <a:pt x="16679" y="5128"/>
                    <a:pt x="22750" y="4761"/>
                  </a:cubicBezTo>
                  <a:cubicBezTo>
                    <a:pt x="22483" y="3060"/>
                    <a:pt x="21249" y="692"/>
                    <a:pt x="20348" y="258"/>
                  </a:cubicBezTo>
                  <a:cubicBezTo>
                    <a:pt x="20020" y="81"/>
                    <a:pt x="19519" y="0"/>
                    <a:pt x="18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4949550" y="3310750"/>
              <a:ext cx="140125" cy="155025"/>
            </a:xfrm>
            <a:custGeom>
              <a:avLst/>
              <a:gdLst/>
              <a:ahLst/>
              <a:cxnLst/>
              <a:rect l="l" t="t" r="r" b="b"/>
              <a:pathLst>
                <a:path w="5605" h="6201" extrusionOk="0">
                  <a:moveTo>
                    <a:pt x="2252" y="1"/>
                  </a:moveTo>
                  <a:cubicBezTo>
                    <a:pt x="2090" y="1"/>
                    <a:pt x="1918" y="16"/>
                    <a:pt x="1735" y="50"/>
                  </a:cubicBezTo>
                  <a:cubicBezTo>
                    <a:pt x="434" y="250"/>
                    <a:pt x="0" y="1517"/>
                    <a:pt x="33" y="2652"/>
                  </a:cubicBezTo>
                  <a:cubicBezTo>
                    <a:pt x="67" y="3619"/>
                    <a:pt x="334" y="5487"/>
                    <a:pt x="934" y="5887"/>
                  </a:cubicBezTo>
                  <a:cubicBezTo>
                    <a:pt x="1262" y="6109"/>
                    <a:pt x="1712" y="6200"/>
                    <a:pt x="2198" y="6200"/>
                  </a:cubicBezTo>
                  <a:cubicBezTo>
                    <a:pt x="3098" y="6200"/>
                    <a:pt x="4119" y="5888"/>
                    <a:pt x="4703" y="5520"/>
                  </a:cubicBezTo>
                  <a:cubicBezTo>
                    <a:pt x="5070" y="5287"/>
                    <a:pt x="5304" y="5087"/>
                    <a:pt x="5404" y="4786"/>
                  </a:cubicBezTo>
                  <a:cubicBezTo>
                    <a:pt x="5604" y="4153"/>
                    <a:pt x="5137" y="3018"/>
                    <a:pt x="4837" y="2351"/>
                  </a:cubicBezTo>
                  <a:cubicBezTo>
                    <a:pt x="4326" y="1271"/>
                    <a:pt x="3708" y="1"/>
                    <a:pt x="2252" y="1"/>
                  </a:cubicBezTo>
                  <a:close/>
                </a:path>
              </a:pathLst>
            </a:custGeom>
            <a:solidFill>
              <a:srgbClr val="F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4971225" y="3417625"/>
              <a:ext cx="114275" cy="48000"/>
            </a:xfrm>
            <a:custGeom>
              <a:avLst/>
              <a:gdLst/>
              <a:ahLst/>
              <a:cxnLst/>
              <a:rect l="l" t="t" r="r" b="b"/>
              <a:pathLst>
                <a:path w="4571" h="1920" extrusionOk="0">
                  <a:moveTo>
                    <a:pt x="3008" y="0"/>
                  </a:moveTo>
                  <a:cubicBezTo>
                    <a:pt x="2788" y="0"/>
                    <a:pt x="2573" y="15"/>
                    <a:pt x="2369" y="44"/>
                  </a:cubicBezTo>
                  <a:cubicBezTo>
                    <a:pt x="1501" y="178"/>
                    <a:pt x="0" y="645"/>
                    <a:pt x="100" y="1646"/>
                  </a:cubicBezTo>
                  <a:cubicBezTo>
                    <a:pt x="419" y="1839"/>
                    <a:pt x="851" y="1920"/>
                    <a:pt x="1317" y="1920"/>
                  </a:cubicBezTo>
                  <a:cubicBezTo>
                    <a:pt x="2216" y="1920"/>
                    <a:pt x="3243" y="1619"/>
                    <a:pt x="3836" y="1245"/>
                  </a:cubicBezTo>
                  <a:cubicBezTo>
                    <a:pt x="4203" y="1012"/>
                    <a:pt x="4437" y="812"/>
                    <a:pt x="4537" y="511"/>
                  </a:cubicBezTo>
                  <a:cubicBezTo>
                    <a:pt x="4537" y="445"/>
                    <a:pt x="4570" y="345"/>
                    <a:pt x="4570" y="278"/>
                  </a:cubicBezTo>
                  <a:cubicBezTo>
                    <a:pt x="4098" y="89"/>
                    <a:pt x="3541" y="0"/>
                    <a:pt x="3008" y="0"/>
                  </a:cubicBezTo>
                  <a:close/>
                </a:path>
              </a:pathLst>
            </a:custGeom>
            <a:solidFill>
              <a:srgbClr val="F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2451100" y="2598125"/>
              <a:ext cx="58400" cy="423675"/>
            </a:xfrm>
            <a:custGeom>
              <a:avLst/>
              <a:gdLst/>
              <a:ahLst/>
              <a:cxnLst/>
              <a:rect l="l" t="t" r="r" b="b"/>
              <a:pathLst>
                <a:path w="2336" h="16947" extrusionOk="0">
                  <a:moveTo>
                    <a:pt x="1234" y="1"/>
                  </a:moveTo>
                  <a:cubicBezTo>
                    <a:pt x="600" y="1"/>
                    <a:pt x="100" y="535"/>
                    <a:pt x="100" y="1168"/>
                  </a:cubicBezTo>
                  <a:lnTo>
                    <a:pt x="0" y="15779"/>
                  </a:lnTo>
                  <a:cubicBezTo>
                    <a:pt x="0" y="16413"/>
                    <a:pt x="500" y="16946"/>
                    <a:pt x="1134" y="16946"/>
                  </a:cubicBezTo>
                  <a:cubicBezTo>
                    <a:pt x="1735" y="16946"/>
                    <a:pt x="2235" y="16446"/>
                    <a:pt x="2235" y="15779"/>
                  </a:cubicBezTo>
                  <a:lnTo>
                    <a:pt x="2335" y="1168"/>
                  </a:lnTo>
                  <a:cubicBezTo>
                    <a:pt x="2335" y="535"/>
                    <a:pt x="1835" y="1"/>
                    <a:pt x="1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1629925" y="4098950"/>
              <a:ext cx="1062200" cy="1081425"/>
            </a:xfrm>
            <a:custGeom>
              <a:avLst/>
              <a:gdLst/>
              <a:ahLst/>
              <a:cxnLst/>
              <a:rect l="l" t="t" r="r" b="b"/>
              <a:pathLst>
                <a:path w="42488" h="43257" extrusionOk="0">
                  <a:moveTo>
                    <a:pt x="18118" y="0"/>
                  </a:moveTo>
                  <a:cubicBezTo>
                    <a:pt x="17112" y="0"/>
                    <a:pt x="16331" y="89"/>
                    <a:pt x="15835" y="278"/>
                  </a:cubicBezTo>
                  <a:cubicBezTo>
                    <a:pt x="13066" y="1278"/>
                    <a:pt x="10631" y="8417"/>
                    <a:pt x="9597" y="11352"/>
                  </a:cubicBezTo>
                  <a:cubicBezTo>
                    <a:pt x="6662" y="19825"/>
                    <a:pt x="1792" y="35103"/>
                    <a:pt x="90" y="39739"/>
                  </a:cubicBezTo>
                  <a:cubicBezTo>
                    <a:pt x="1" y="42124"/>
                    <a:pt x="1856" y="43257"/>
                    <a:pt x="4346" y="43257"/>
                  </a:cubicBezTo>
                  <a:cubicBezTo>
                    <a:pt x="4642" y="43257"/>
                    <a:pt x="4948" y="43240"/>
                    <a:pt x="5261" y="43208"/>
                  </a:cubicBezTo>
                  <a:cubicBezTo>
                    <a:pt x="8330" y="43008"/>
                    <a:pt x="11498" y="42375"/>
                    <a:pt x="14367" y="41774"/>
                  </a:cubicBezTo>
                  <a:cubicBezTo>
                    <a:pt x="18303" y="41046"/>
                    <a:pt x="22207" y="39105"/>
                    <a:pt x="26207" y="39105"/>
                  </a:cubicBezTo>
                  <a:cubicBezTo>
                    <a:pt x="26241" y="39105"/>
                    <a:pt x="26275" y="39105"/>
                    <a:pt x="26309" y="39106"/>
                  </a:cubicBezTo>
                  <a:cubicBezTo>
                    <a:pt x="28070" y="39246"/>
                    <a:pt x="30938" y="40858"/>
                    <a:pt x="32843" y="40858"/>
                  </a:cubicBezTo>
                  <a:cubicBezTo>
                    <a:pt x="33644" y="40858"/>
                    <a:pt x="34275" y="40573"/>
                    <a:pt x="34582" y="39773"/>
                  </a:cubicBezTo>
                  <a:cubicBezTo>
                    <a:pt x="34748" y="39239"/>
                    <a:pt x="35082" y="38238"/>
                    <a:pt x="35449" y="37004"/>
                  </a:cubicBezTo>
                  <a:cubicBezTo>
                    <a:pt x="35449" y="37004"/>
                    <a:pt x="35449" y="37004"/>
                    <a:pt x="35449" y="36971"/>
                  </a:cubicBezTo>
                  <a:cubicBezTo>
                    <a:pt x="35883" y="35169"/>
                    <a:pt x="36383" y="33268"/>
                    <a:pt x="36917" y="31367"/>
                  </a:cubicBezTo>
                  <a:cubicBezTo>
                    <a:pt x="36917" y="31367"/>
                    <a:pt x="36917" y="31333"/>
                    <a:pt x="36917" y="31333"/>
                  </a:cubicBezTo>
                  <a:cubicBezTo>
                    <a:pt x="37951" y="27697"/>
                    <a:pt x="39051" y="23928"/>
                    <a:pt x="39785" y="20426"/>
                  </a:cubicBezTo>
                  <a:cubicBezTo>
                    <a:pt x="40386" y="17457"/>
                    <a:pt x="42487" y="10051"/>
                    <a:pt x="41620" y="8517"/>
                  </a:cubicBezTo>
                  <a:cubicBezTo>
                    <a:pt x="41086" y="7550"/>
                    <a:pt x="40119" y="6616"/>
                    <a:pt x="38885" y="5782"/>
                  </a:cubicBezTo>
                  <a:cubicBezTo>
                    <a:pt x="33981" y="2513"/>
                    <a:pt x="24808" y="378"/>
                    <a:pt x="19471" y="44"/>
                  </a:cubicBezTo>
                  <a:cubicBezTo>
                    <a:pt x="18985" y="15"/>
                    <a:pt x="18532" y="0"/>
                    <a:pt x="18118" y="0"/>
                  </a:cubicBezTo>
                  <a:close/>
                </a:path>
              </a:pathLst>
            </a:custGeom>
            <a:solidFill>
              <a:srgbClr val="66B88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2477075" y="4335800"/>
              <a:ext cx="145825" cy="107075"/>
            </a:xfrm>
            <a:custGeom>
              <a:avLst/>
              <a:gdLst/>
              <a:ahLst/>
              <a:cxnLst/>
              <a:rect l="l" t="t" r="r" b="b"/>
              <a:pathLst>
                <a:path w="5833" h="4283" extrusionOk="0">
                  <a:moveTo>
                    <a:pt x="2795" y="1"/>
                  </a:moveTo>
                  <a:cubicBezTo>
                    <a:pt x="0" y="1"/>
                    <a:pt x="298" y="4283"/>
                    <a:pt x="2797" y="4283"/>
                  </a:cubicBezTo>
                  <a:cubicBezTo>
                    <a:pt x="3014" y="4283"/>
                    <a:pt x="3248" y="4250"/>
                    <a:pt x="3498" y="4180"/>
                  </a:cubicBezTo>
                  <a:cubicBezTo>
                    <a:pt x="5699" y="3546"/>
                    <a:pt x="5833" y="811"/>
                    <a:pt x="3631" y="144"/>
                  </a:cubicBezTo>
                  <a:cubicBezTo>
                    <a:pt x="3431" y="77"/>
                    <a:pt x="3231" y="44"/>
                    <a:pt x="3031" y="10"/>
                  </a:cubicBezTo>
                  <a:cubicBezTo>
                    <a:pt x="2950" y="4"/>
                    <a:pt x="2871" y="1"/>
                    <a:pt x="27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512350" y="4365100"/>
              <a:ext cx="28475" cy="28650"/>
            </a:xfrm>
            <a:custGeom>
              <a:avLst/>
              <a:gdLst/>
              <a:ahLst/>
              <a:cxnLst/>
              <a:rect l="l" t="t" r="r" b="b"/>
              <a:pathLst>
                <a:path w="1139" h="1146" extrusionOk="0">
                  <a:moveTo>
                    <a:pt x="625" y="1"/>
                  </a:moveTo>
                  <a:cubicBezTo>
                    <a:pt x="324" y="1"/>
                    <a:pt x="0" y="210"/>
                    <a:pt x="18" y="540"/>
                  </a:cubicBezTo>
                  <a:cubicBezTo>
                    <a:pt x="18" y="540"/>
                    <a:pt x="18" y="573"/>
                    <a:pt x="18" y="606"/>
                  </a:cubicBezTo>
                  <a:cubicBezTo>
                    <a:pt x="102" y="994"/>
                    <a:pt x="311" y="1146"/>
                    <a:pt x="525" y="1146"/>
                  </a:cubicBezTo>
                  <a:cubicBezTo>
                    <a:pt x="827" y="1146"/>
                    <a:pt x="1139" y="844"/>
                    <a:pt x="1119" y="473"/>
                  </a:cubicBezTo>
                  <a:cubicBezTo>
                    <a:pt x="1104" y="142"/>
                    <a:pt x="872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2438050" y="4501750"/>
              <a:ext cx="145650" cy="107250"/>
            </a:xfrm>
            <a:custGeom>
              <a:avLst/>
              <a:gdLst/>
              <a:ahLst/>
              <a:cxnLst/>
              <a:rect l="l" t="t" r="r" b="b"/>
              <a:pathLst>
                <a:path w="5826" h="4290" extrusionOk="0">
                  <a:moveTo>
                    <a:pt x="2790" y="1"/>
                  </a:moveTo>
                  <a:cubicBezTo>
                    <a:pt x="0" y="1"/>
                    <a:pt x="290" y="4289"/>
                    <a:pt x="2772" y="4289"/>
                  </a:cubicBezTo>
                  <a:cubicBezTo>
                    <a:pt x="2994" y="4289"/>
                    <a:pt x="3234" y="4255"/>
                    <a:pt x="3491" y="4180"/>
                  </a:cubicBezTo>
                  <a:cubicBezTo>
                    <a:pt x="5692" y="3546"/>
                    <a:pt x="5826" y="811"/>
                    <a:pt x="3624" y="144"/>
                  </a:cubicBezTo>
                  <a:cubicBezTo>
                    <a:pt x="3424" y="77"/>
                    <a:pt x="3224" y="44"/>
                    <a:pt x="3024" y="10"/>
                  </a:cubicBezTo>
                  <a:cubicBezTo>
                    <a:pt x="2944" y="4"/>
                    <a:pt x="2866" y="1"/>
                    <a:pt x="2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377800" y="4674375"/>
              <a:ext cx="145875" cy="107075"/>
            </a:xfrm>
            <a:custGeom>
              <a:avLst/>
              <a:gdLst/>
              <a:ahLst/>
              <a:cxnLst/>
              <a:rect l="l" t="t" r="r" b="b"/>
              <a:pathLst>
                <a:path w="5835" h="4283" extrusionOk="0">
                  <a:moveTo>
                    <a:pt x="2797" y="1"/>
                  </a:moveTo>
                  <a:cubicBezTo>
                    <a:pt x="0" y="1"/>
                    <a:pt x="271" y="4283"/>
                    <a:pt x="2766" y="4283"/>
                  </a:cubicBezTo>
                  <a:cubicBezTo>
                    <a:pt x="2983" y="4283"/>
                    <a:pt x="3216" y="4250"/>
                    <a:pt x="3466" y="4180"/>
                  </a:cubicBezTo>
                  <a:cubicBezTo>
                    <a:pt x="5701" y="3546"/>
                    <a:pt x="5834" y="811"/>
                    <a:pt x="3633" y="144"/>
                  </a:cubicBezTo>
                  <a:cubicBezTo>
                    <a:pt x="3432" y="77"/>
                    <a:pt x="3232" y="10"/>
                    <a:pt x="3032" y="10"/>
                  </a:cubicBezTo>
                  <a:cubicBezTo>
                    <a:pt x="2951" y="4"/>
                    <a:pt x="2873" y="1"/>
                    <a:pt x="2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2063300" y="3965150"/>
              <a:ext cx="568775" cy="280850"/>
            </a:xfrm>
            <a:custGeom>
              <a:avLst/>
              <a:gdLst/>
              <a:ahLst/>
              <a:cxnLst/>
              <a:rect l="l" t="t" r="r" b="b"/>
              <a:pathLst>
                <a:path w="22751" h="11234" extrusionOk="0">
                  <a:moveTo>
                    <a:pt x="3843" y="1"/>
                  </a:moveTo>
                  <a:cubicBezTo>
                    <a:pt x="3222" y="1"/>
                    <a:pt x="2728" y="76"/>
                    <a:pt x="2403" y="226"/>
                  </a:cubicBezTo>
                  <a:cubicBezTo>
                    <a:pt x="2303" y="293"/>
                    <a:pt x="2203" y="359"/>
                    <a:pt x="2069" y="493"/>
                  </a:cubicBezTo>
                  <a:cubicBezTo>
                    <a:pt x="1235" y="1260"/>
                    <a:pt x="234" y="3261"/>
                    <a:pt x="1" y="4729"/>
                  </a:cubicBezTo>
                  <a:cubicBezTo>
                    <a:pt x="6072" y="5096"/>
                    <a:pt x="16446" y="7531"/>
                    <a:pt x="21950" y="11234"/>
                  </a:cubicBezTo>
                  <a:cubicBezTo>
                    <a:pt x="22550" y="9499"/>
                    <a:pt x="22751" y="7598"/>
                    <a:pt x="22350" y="6697"/>
                  </a:cubicBezTo>
                  <a:cubicBezTo>
                    <a:pt x="22250" y="6530"/>
                    <a:pt x="22117" y="6330"/>
                    <a:pt x="21917" y="6130"/>
                  </a:cubicBezTo>
                  <a:cubicBezTo>
                    <a:pt x="21416" y="5630"/>
                    <a:pt x="20516" y="5063"/>
                    <a:pt x="19348" y="4496"/>
                  </a:cubicBezTo>
                  <a:cubicBezTo>
                    <a:pt x="15312" y="2461"/>
                    <a:pt x="8274" y="226"/>
                    <a:pt x="4504" y="26"/>
                  </a:cubicBezTo>
                  <a:cubicBezTo>
                    <a:pt x="4271" y="9"/>
                    <a:pt x="4050" y="1"/>
                    <a:pt x="3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2037450" y="2782175"/>
              <a:ext cx="1247500" cy="1336250"/>
            </a:xfrm>
            <a:custGeom>
              <a:avLst/>
              <a:gdLst/>
              <a:ahLst/>
              <a:cxnLst/>
              <a:rect l="l" t="t" r="r" b="b"/>
              <a:pathLst>
                <a:path w="49900" h="53450" extrusionOk="0">
                  <a:moveTo>
                    <a:pt x="41279" y="1"/>
                  </a:moveTo>
                  <a:cubicBezTo>
                    <a:pt x="41176" y="1"/>
                    <a:pt x="41071" y="4"/>
                    <a:pt x="40963" y="11"/>
                  </a:cubicBezTo>
                  <a:cubicBezTo>
                    <a:pt x="36861" y="244"/>
                    <a:pt x="32524" y="14388"/>
                    <a:pt x="30423" y="21059"/>
                  </a:cubicBezTo>
                  <a:cubicBezTo>
                    <a:pt x="29956" y="19992"/>
                    <a:pt x="29655" y="18824"/>
                    <a:pt x="28821" y="18024"/>
                  </a:cubicBezTo>
                  <a:cubicBezTo>
                    <a:pt x="27743" y="16945"/>
                    <a:pt x="26910" y="16640"/>
                    <a:pt x="25995" y="16640"/>
                  </a:cubicBezTo>
                  <a:cubicBezTo>
                    <a:pt x="25694" y="16640"/>
                    <a:pt x="25383" y="16673"/>
                    <a:pt x="25052" y="16723"/>
                  </a:cubicBezTo>
                  <a:lnTo>
                    <a:pt x="25019" y="16723"/>
                  </a:lnTo>
                  <a:cubicBezTo>
                    <a:pt x="24452" y="16823"/>
                    <a:pt x="23851" y="16956"/>
                    <a:pt x="23284" y="16990"/>
                  </a:cubicBezTo>
                  <a:cubicBezTo>
                    <a:pt x="22617" y="16990"/>
                    <a:pt x="22017" y="16890"/>
                    <a:pt x="21550" y="16456"/>
                  </a:cubicBezTo>
                  <a:cubicBezTo>
                    <a:pt x="20404" y="15374"/>
                    <a:pt x="19288" y="14079"/>
                    <a:pt x="17971" y="14079"/>
                  </a:cubicBezTo>
                  <a:cubicBezTo>
                    <a:pt x="17908" y="14079"/>
                    <a:pt x="17844" y="14082"/>
                    <a:pt x="17780" y="14088"/>
                  </a:cubicBezTo>
                  <a:cubicBezTo>
                    <a:pt x="17280" y="14121"/>
                    <a:pt x="16846" y="14288"/>
                    <a:pt x="16413" y="14521"/>
                  </a:cubicBezTo>
                  <a:cubicBezTo>
                    <a:pt x="15579" y="15222"/>
                    <a:pt x="14878" y="15655"/>
                    <a:pt x="14244" y="15922"/>
                  </a:cubicBezTo>
                  <a:cubicBezTo>
                    <a:pt x="13724" y="16138"/>
                    <a:pt x="13266" y="16225"/>
                    <a:pt x="12851" y="16225"/>
                  </a:cubicBezTo>
                  <a:cubicBezTo>
                    <a:pt x="11081" y="16225"/>
                    <a:pt x="10115" y="14629"/>
                    <a:pt x="8615" y="14629"/>
                  </a:cubicBezTo>
                  <a:cubicBezTo>
                    <a:pt x="8079" y="14629"/>
                    <a:pt x="7474" y="14834"/>
                    <a:pt x="6739" y="15389"/>
                  </a:cubicBezTo>
                  <a:cubicBezTo>
                    <a:pt x="2036" y="18858"/>
                    <a:pt x="1" y="29065"/>
                    <a:pt x="301" y="37504"/>
                  </a:cubicBezTo>
                  <a:cubicBezTo>
                    <a:pt x="435" y="41307"/>
                    <a:pt x="1669" y="45210"/>
                    <a:pt x="3103" y="47812"/>
                  </a:cubicBezTo>
                  <a:cubicBezTo>
                    <a:pt x="3237" y="47678"/>
                    <a:pt x="3337" y="47612"/>
                    <a:pt x="3437" y="47545"/>
                  </a:cubicBezTo>
                  <a:cubicBezTo>
                    <a:pt x="3762" y="47395"/>
                    <a:pt x="4256" y="47320"/>
                    <a:pt x="4877" y="47320"/>
                  </a:cubicBezTo>
                  <a:cubicBezTo>
                    <a:pt x="5084" y="47320"/>
                    <a:pt x="5305" y="47328"/>
                    <a:pt x="5538" y="47345"/>
                  </a:cubicBezTo>
                  <a:cubicBezTo>
                    <a:pt x="9308" y="47545"/>
                    <a:pt x="16346" y="49780"/>
                    <a:pt x="20382" y="51815"/>
                  </a:cubicBezTo>
                  <a:cubicBezTo>
                    <a:pt x="21550" y="52382"/>
                    <a:pt x="22450" y="52949"/>
                    <a:pt x="22951" y="53449"/>
                  </a:cubicBezTo>
                  <a:cubicBezTo>
                    <a:pt x="23718" y="52949"/>
                    <a:pt x="24452" y="52315"/>
                    <a:pt x="25186" y="51648"/>
                  </a:cubicBezTo>
                  <a:cubicBezTo>
                    <a:pt x="29856" y="49746"/>
                    <a:pt x="34759" y="46477"/>
                    <a:pt x="37328" y="42908"/>
                  </a:cubicBezTo>
                  <a:cubicBezTo>
                    <a:pt x="40230" y="39072"/>
                    <a:pt x="39996" y="33535"/>
                    <a:pt x="37127" y="31200"/>
                  </a:cubicBezTo>
                  <a:cubicBezTo>
                    <a:pt x="37661" y="29799"/>
                    <a:pt x="38195" y="28331"/>
                    <a:pt x="38729" y="26797"/>
                  </a:cubicBezTo>
                  <a:cubicBezTo>
                    <a:pt x="39948" y="23335"/>
                    <a:pt x="49899" y="1"/>
                    <a:pt x="412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2978975" y="2838825"/>
              <a:ext cx="143450" cy="158825"/>
            </a:xfrm>
            <a:custGeom>
              <a:avLst/>
              <a:gdLst/>
              <a:ahLst/>
              <a:cxnLst/>
              <a:rect l="l" t="t" r="r" b="b"/>
              <a:pathLst>
                <a:path w="5738" h="6353" extrusionOk="0">
                  <a:moveTo>
                    <a:pt x="3303" y="0"/>
                  </a:moveTo>
                  <a:cubicBezTo>
                    <a:pt x="2384" y="0"/>
                    <a:pt x="1660" y="709"/>
                    <a:pt x="1234" y="1481"/>
                  </a:cubicBezTo>
                  <a:cubicBezTo>
                    <a:pt x="734" y="2315"/>
                    <a:pt x="0" y="4083"/>
                    <a:pt x="334" y="4750"/>
                  </a:cubicBezTo>
                  <a:cubicBezTo>
                    <a:pt x="789" y="5725"/>
                    <a:pt x="2576" y="6352"/>
                    <a:pt x="3654" y="6352"/>
                  </a:cubicBezTo>
                  <a:cubicBezTo>
                    <a:pt x="3682" y="6352"/>
                    <a:pt x="3709" y="6352"/>
                    <a:pt x="3736" y="6351"/>
                  </a:cubicBezTo>
                  <a:cubicBezTo>
                    <a:pt x="4170" y="6351"/>
                    <a:pt x="4470" y="6284"/>
                    <a:pt x="4703" y="6084"/>
                  </a:cubicBezTo>
                  <a:cubicBezTo>
                    <a:pt x="5204" y="5651"/>
                    <a:pt x="5404" y="4416"/>
                    <a:pt x="5471" y="3716"/>
                  </a:cubicBezTo>
                  <a:cubicBezTo>
                    <a:pt x="5604" y="2382"/>
                    <a:pt x="5738" y="814"/>
                    <a:pt x="4036" y="147"/>
                  </a:cubicBezTo>
                  <a:cubicBezTo>
                    <a:pt x="3781" y="46"/>
                    <a:pt x="3536" y="0"/>
                    <a:pt x="3303" y="0"/>
                  </a:cubicBezTo>
                  <a:close/>
                </a:path>
              </a:pathLst>
            </a:custGeom>
            <a:solidFill>
              <a:srgbClr val="F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987300" y="2943550"/>
              <a:ext cx="113450" cy="54100"/>
            </a:xfrm>
            <a:custGeom>
              <a:avLst/>
              <a:gdLst/>
              <a:ahLst/>
              <a:cxnLst/>
              <a:rect l="l" t="t" r="r" b="b"/>
              <a:pathLst>
                <a:path w="4538" h="2164" extrusionOk="0">
                  <a:moveTo>
                    <a:pt x="1165" y="1"/>
                  </a:moveTo>
                  <a:cubicBezTo>
                    <a:pt x="660" y="1"/>
                    <a:pt x="206" y="151"/>
                    <a:pt x="1" y="594"/>
                  </a:cubicBezTo>
                  <a:cubicBezTo>
                    <a:pt x="488" y="1537"/>
                    <a:pt x="2276" y="2163"/>
                    <a:pt x="3324" y="2163"/>
                  </a:cubicBezTo>
                  <a:cubicBezTo>
                    <a:pt x="3351" y="2163"/>
                    <a:pt x="3377" y="2163"/>
                    <a:pt x="3403" y="2162"/>
                  </a:cubicBezTo>
                  <a:cubicBezTo>
                    <a:pt x="3837" y="2162"/>
                    <a:pt x="4137" y="2095"/>
                    <a:pt x="4370" y="1895"/>
                  </a:cubicBezTo>
                  <a:cubicBezTo>
                    <a:pt x="4437" y="1828"/>
                    <a:pt x="4471" y="1762"/>
                    <a:pt x="4537" y="1695"/>
                  </a:cubicBezTo>
                  <a:cubicBezTo>
                    <a:pt x="4104" y="1128"/>
                    <a:pt x="3436" y="661"/>
                    <a:pt x="2769" y="361"/>
                  </a:cubicBezTo>
                  <a:cubicBezTo>
                    <a:pt x="2349" y="185"/>
                    <a:pt x="1725" y="1"/>
                    <a:pt x="1165" y="1"/>
                  </a:cubicBezTo>
                  <a:close/>
                </a:path>
              </a:pathLst>
            </a:custGeom>
            <a:solidFill>
              <a:srgbClr val="F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6"/>
          <p:cNvGrpSpPr/>
          <p:nvPr/>
        </p:nvGrpSpPr>
        <p:grpSpPr>
          <a:xfrm>
            <a:off x="1833022" y="1267180"/>
            <a:ext cx="354407" cy="457202"/>
            <a:chOff x="1804675" y="238125"/>
            <a:chExt cx="3991075" cy="5219200"/>
          </a:xfrm>
        </p:grpSpPr>
        <p:sp>
          <p:nvSpPr>
            <p:cNvPr id="1130" name="Google Shape;1130;p46"/>
            <p:cNvSpPr/>
            <p:nvPr/>
          </p:nvSpPr>
          <p:spPr>
            <a:xfrm>
              <a:off x="3153525" y="830975"/>
              <a:ext cx="1293400" cy="1716650"/>
            </a:xfrm>
            <a:custGeom>
              <a:avLst/>
              <a:gdLst/>
              <a:ahLst/>
              <a:cxnLst/>
              <a:rect l="l" t="t" r="r" b="b"/>
              <a:pathLst>
                <a:path w="51736" h="68666" extrusionOk="0">
                  <a:moveTo>
                    <a:pt x="34316" y="17876"/>
                  </a:moveTo>
                  <a:cubicBezTo>
                    <a:pt x="37187" y="17876"/>
                    <a:pt x="39503" y="20192"/>
                    <a:pt x="39503" y="23030"/>
                  </a:cubicBezTo>
                  <a:cubicBezTo>
                    <a:pt x="39503" y="25901"/>
                    <a:pt x="37187" y="28217"/>
                    <a:pt x="34316" y="28217"/>
                  </a:cubicBezTo>
                  <a:lnTo>
                    <a:pt x="17876" y="28217"/>
                  </a:lnTo>
                  <a:lnTo>
                    <a:pt x="17876" y="17876"/>
                  </a:lnTo>
                  <a:close/>
                  <a:moveTo>
                    <a:pt x="34316" y="40449"/>
                  </a:moveTo>
                  <a:cubicBezTo>
                    <a:pt x="37187" y="40449"/>
                    <a:pt x="39503" y="42765"/>
                    <a:pt x="39503" y="45603"/>
                  </a:cubicBezTo>
                  <a:cubicBezTo>
                    <a:pt x="39503" y="48441"/>
                    <a:pt x="37187" y="50790"/>
                    <a:pt x="34316" y="50790"/>
                  </a:cubicBezTo>
                  <a:lnTo>
                    <a:pt x="17876" y="50790"/>
                  </a:lnTo>
                  <a:lnTo>
                    <a:pt x="17876" y="40449"/>
                  </a:lnTo>
                  <a:close/>
                  <a:moveTo>
                    <a:pt x="14712" y="1"/>
                  </a:moveTo>
                  <a:cubicBezTo>
                    <a:pt x="11515" y="1"/>
                    <a:pt x="8873" y="2480"/>
                    <a:pt x="8644" y="5644"/>
                  </a:cubicBezTo>
                  <a:lnTo>
                    <a:pt x="6133" y="5644"/>
                  </a:lnTo>
                  <a:cubicBezTo>
                    <a:pt x="2740" y="5644"/>
                    <a:pt x="0" y="8384"/>
                    <a:pt x="0" y="11744"/>
                  </a:cubicBezTo>
                  <a:cubicBezTo>
                    <a:pt x="0" y="14973"/>
                    <a:pt x="2479" y="17615"/>
                    <a:pt x="5643" y="17844"/>
                  </a:cubicBezTo>
                  <a:lnTo>
                    <a:pt x="5643" y="34317"/>
                  </a:lnTo>
                  <a:lnTo>
                    <a:pt x="5643" y="50790"/>
                  </a:lnTo>
                  <a:cubicBezTo>
                    <a:pt x="2479" y="51051"/>
                    <a:pt x="0" y="53660"/>
                    <a:pt x="0" y="56890"/>
                  </a:cubicBezTo>
                  <a:cubicBezTo>
                    <a:pt x="0" y="60282"/>
                    <a:pt x="2740" y="63022"/>
                    <a:pt x="6133" y="63022"/>
                  </a:cubicBezTo>
                  <a:lnTo>
                    <a:pt x="8644" y="63022"/>
                  </a:lnTo>
                  <a:cubicBezTo>
                    <a:pt x="8873" y="66154"/>
                    <a:pt x="11515" y="68665"/>
                    <a:pt x="14712" y="68665"/>
                  </a:cubicBezTo>
                  <a:cubicBezTo>
                    <a:pt x="17941" y="68665"/>
                    <a:pt x="20583" y="66154"/>
                    <a:pt x="20811" y="63022"/>
                  </a:cubicBezTo>
                  <a:lnTo>
                    <a:pt x="30630" y="63022"/>
                  </a:lnTo>
                  <a:cubicBezTo>
                    <a:pt x="30891" y="66154"/>
                    <a:pt x="33501" y="68665"/>
                    <a:pt x="36730" y="68665"/>
                  </a:cubicBezTo>
                  <a:cubicBezTo>
                    <a:pt x="40090" y="68665"/>
                    <a:pt x="42830" y="65925"/>
                    <a:pt x="42830" y="62533"/>
                  </a:cubicBezTo>
                  <a:lnTo>
                    <a:pt x="42830" y="60771"/>
                  </a:lnTo>
                  <a:cubicBezTo>
                    <a:pt x="48147" y="57803"/>
                    <a:pt x="51735" y="52127"/>
                    <a:pt x="51735" y="45603"/>
                  </a:cubicBezTo>
                  <a:cubicBezTo>
                    <a:pt x="51735" y="41297"/>
                    <a:pt x="50169" y="37350"/>
                    <a:pt x="47560" y="34317"/>
                  </a:cubicBezTo>
                  <a:cubicBezTo>
                    <a:pt x="50169" y="31283"/>
                    <a:pt x="51735" y="27336"/>
                    <a:pt x="51735" y="23030"/>
                  </a:cubicBezTo>
                  <a:cubicBezTo>
                    <a:pt x="51735" y="16539"/>
                    <a:pt x="48147" y="10863"/>
                    <a:pt x="42830" y="7862"/>
                  </a:cubicBezTo>
                  <a:lnTo>
                    <a:pt x="42830" y="6101"/>
                  </a:lnTo>
                  <a:cubicBezTo>
                    <a:pt x="42830" y="2741"/>
                    <a:pt x="40090" y="1"/>
                    <a:pt x="36730" y="1"/>
                  </a:cubicBezTo>
                  <a:cubicBezTo>
                    <a:pt x="33501" y="1"/>
                    <a:pt x="30891" y="2480"/>
                    <a:pt x="30630" y="5644"/>
                  </a:cubicBezTo>
                  <a:lnTo>
                    <a:pt x="20811" y="5644"/>
                  </a:lnTo>
                  <a:cubicBezTo>
                    <a:pt x="20583" y="2480"/>
                    <a:pt x="17941" y="1"/>
                    <a:pt x="147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1804675" y="238125"/>
              <a:ext cx="3991075" cy="5219200"/>
            </a:xfrm>
            <a:custGeom>
              <a:avLst/>
              <a:gdLst/>
              <a:ahLst/>
              <a:cxnLst/>
              <a:rect l="l" t="t" r="r" b="b"/>
              <a:pathLst>
                <a:path w="159643" h="208768" extrusionOk="0">
                  <a:moveTo>
                    <a:pt x="79822" y="12232"/>
                  </a:moveTo>
                  <a:cubicBezTo>
                    <a:pt x="105069" y="12232"/>
                    <a:pt x="125620" y="32783"/>
                    <a:pt x="125620" y="58031"/>
                  </a:cubicBezTo>
                  <a:cubicBezTo>
                    <a:pt x="125620" y="83279"/>
                    <a:pt x="105069" y="103829"/>
                    <a:pt x="79822" y="103829"/>
                  </a:cubicBezTo>
                  <a:cubicBezTo>
                    <a:pt x="54574" y="103829"/>
                    <a:pt x="34023" y="83279"/>
                    <a:pt x="34023" y="58031"/>
                  </a:cubicBezTo>
                  <a:cubicBezTo>
                    <a:pt x="34023" y="32783"/>
                    <a:pt x="54574" y="12232"/>
                    <a:pt x="79822" y="12232"/>
                  </a:cubicBezTo>
                  <a:close/>
                  <a:moveTo>
                    <a:pt x="23715" y="144832"/>
                  </a:moveTo>
                  <a:cubicBezTo>
                    <a:pt x="30044" y="144832"/>
                    <a:pt x="35198" y="149986"/>
                    <a:pt x="35198" y="156314"/>
                  </a:cubicBezTo>
                  <a:cubicBezTo>
                    <a:pt x="35198" y="162643"/>
                    <a:pt x="30044" y="167764"/>
                    <a:pt x="23715" y="167764"/>
                  </a:cubicBezTo>
                  <a:lnTo>
                    <a:pt x="12233" y="167764"/>
                  </a:lnTo>
                  <a:lnTo>
                    <a:pt x="12233" y="144832"/>
                  </a:lnTo>
                  <a:close/>
                  <a:moveTo>
                    <a:pt x="142484" y="116061"/>
                  </a:moveTo>
                  <a:cubicBezTo>
                    <a:pt x="145192" y="116061"/>
                    <a:pt x="147410" y="118280"/>
                    <a:pt x="147410" y="120987"/>
                  </a:cubicBezTo>
                  <a:lnTo>
                    <a:pt x="147410" y="191609"/>
                  </a:lnTo>
                  <a:cubicBezTo>
                    <a:pt x="147410" y="194317"/>
                    <a:pt x="145192" y="196535"/>
                    <a:pt x="142484" y="196535"/>
                  </a:cubicBezTo>
                  <a:lnTo>
                    <a:pt x="17159" y="196535"/>
                  </a:lnTo>
                  <a:cubicBezTo>
                    <a:pt x="14451" y="196535"/>
                    <a:pt x="12233" y="194317"/>
                    <a:pt x="12233" y="191609"/>
                  </a:cubicBezTo>
                  <a:lnTo>
                    <a:pt x="12233" y="179996"/>
                  </a:lnTo>
                  <a:lnTo>
                    <a:pt x="23715" y="179996"/>
                  </a:lnTo>
                  <a:cubicBezTo>
                    <a:pt x="36796" y="179996"/>
                    <a:pt x="47430" y="169362"/>
                    <a:pt x="47430" y="156314"/>
                  </a:cubicBezTo>
                  <a:cubicBezTo>
                    <a:pt x="47430" y="143234"/>
                    <a:pt x="36796" y="132600"/>
                    <a:pt x="23715" y="132600"/>
                  </a:cubicBezTo>
                  <a:lnTo>
                    <a:pt x="12233" y="132600"/>
                  </a:lnTo>
                  <a:lnTo>
                    <a:pt x="12233" y="120987"/>
                  </a:lnTo>
                  <a:cubicBezTo>
                    <a:pt x="12233" y="118280"/>
                    <a:pt x="14451" y="116061"/>
                    <a:pt x="17159" y="116061"/>
                  </a:cubicBezTo>
                  <a:close/>
                  <a:moveTo>
                    <a:pt x="79822" y="0"/>
                  </a:moveTo>
                  <a:cubicBezTo>
                    <a:pt x="47821" y="0"/>
                    <a:pt x="21791" y="26031"/>
                    <a:pt x="21791" y="58031"/>
                  </a:cubicBezTo>
                  <a:cubicBezTo>
                    <a:pt x="21791" y="76624"/>
                    <a:pt x="30566" y="93195"/>
                    <a:pt x="44233" y="103829"/>
                  </a:cubicBezTo>
                  <a:lnTo>
                    <a:pt x="17159" y="103829"/>
                  </a:lnTo>
                  <a:cubicBezTo>
                    <a:pt x="7699" y="103829"/>
                    <a:pt x="1" y="111527"/>
                    <a:pt x="1" y="120987"/>
                  </a:cubicBezTo>
                  <a:lnTo>
                    <a:pt x="1" y="191609"/>
                  </a:lnTo>
                  <a:cubicBezTo>
                    <a:pt x="1" y="201069"/>
                    <a:pt x="7699" y="208767"/>
                    <a:pt x="17159" y="208767"/>
                  </a:cubicBezTo>
                  <a:lnTo>
                    <a:pt x="142484" y="208767"/>
                  </a:lnTo>
                  <a:cubicBezTo>
                    <a:pt x="151944" y="208767"/>
                    <a:pt x="159642" y="201069"/>
                    <a:pt x="159642" y="191609"/>
                  </a:cubicBezTo>
                  <a:lnTo>
                    <a:pt x="159642" y="120987"/>
                  </a:lnTo>
                  <a:cubicBezTo>
                    <a:pt x="159642" y="111527"/>
                    <a:pt x="151944" y="103829"/>
                    <a:pt x="142484" y="103829"/>
                  </a:cubicBezTo>
                  <a:lnTo>
                    <a:pt x="115410" y="103829"/>
                  </a:lnTo>
                  <a:cubicBezTo>
                    <a:pt x="129078" y="93228"/>
                    <a:pt x="137852" y="76624"/>
                    <a:pt x="137852" y="58031"/>
                  </a:cubicBezTo>
                  <a:cubicBezTo>
                    <a:pt x="137852" y="26031"/>
                    <a:pt x="111822" y="0"/>
                    <a:pt x="79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46"/>
          <p:cNvGrpSpPr/>
          <p:nvPr/>
        </p:nvGrpSpPr>
        <p:grpSpPr>
          <a:xfrm>
            <a:off x="7136368" y="1295368"/>
            <a:ext cx="349219" cy="457202"/>
            <a:chOff x="1804675" y="238125"/>
            <a:chExt cx="3991075" cy="5219200"/>
          </a:xfrm>
        </p:grpSpPr>
        <p:sp>
          <p:nvSpPr>
            <p:cNvPr id="1137" name="Google Shape;1137;p46"/>
            <p:cNvSpPr/>
            <p:nvPr/>
          </p:nvSpPr>
          <p:spPr>
            <a:xfrm>
              <a:off x="1804675" y="238125"/>
              <a:ext cx="3991075" cy="5219200"/>
            </a:xfrm>
            <a:custGeom>
              <a:avLst/>
              <a:gdLst/>
              <a:ahLst/>
              <a:cxnLst/>
              <a:rect l="l" t="t" r="r" b="b"/>
              <a:pathLst>
                <a:path w="159643" h="208768" extrusionOk="0">
                  <a:moveTo>
                    <a:pt x="134884" y="12232"/>
                  </a:moveTo>
                  <a:cubicBezTo>
                    <a:pt x="141799" y="12232"/>
                    <a:pt x="147410" y="17843"/>
                    <a:pt x="147410" y="24758"/>
                  </a:cubicBezTo>
                  <a:lnTo>
                    <a:pt x="147410" y="184009"/>
                  </a:lnTo>
                  <a:cubicBezTo>
                    <a:pt x="147410" y="190924"/>
                    <a:pt x="141799" y="196535"/>
                    <a:pt x="134884" y="196535"/>
                  </a:cubicBezTo>
                  <a:lnTo>
                    <a:pt x="24759" y="196535"/>
                  </a:lnTo>
                  <a:cubicBezTo>
                    <a:pt x="17844" y="196535"/>
                    <a:pt x="12233" y="190924"/>
                    <a:pt x="12233" y="184009"/>
                  </a:cubicBezTo>
                  <a:lnTo>
                    <a:pt x="12233" y="24758"/>
                  </a:lnTo>
                  <a:cubicBezTo>
                    <a:pt x="12233" y="17843"/>
                    <a:pt x="17844" y="12232"/>
                    <a:pt x="24759" y="12232"/>
                  </a:cubicBezTo>
                  <a:close/>
                  <a:moveTo>
                    <a:pt x="24759" y="0"/>
                  </a:moveTo>
                  <a:cubicBezTo>
                    <a:pt x="11124" y="0"/>
                    <a:pt x="1" y="11123"/>
                    <a:pt x="1" y="24758"/>
                  </a:cubicBezTo>
                  <a:lnTo>
                    <a:pt x="1" y="184009"/>
                  </a:lnTo>
                  <a:cubicBezTo>
                    <a:pt x="1" y="197644"/>
                    <a:pt x="11124" y="208767"/>
                    <a:pt x="24759" y="208767"/>
                  </a:cubicBezTo>
                  <a:lnTo>
                    <a:pt x="134884" y="208767"/>
                  </a:lnTo>
                  <a:cubicBezTo>
                    <a:pt x="148519" y="208767"/>
                    <a:pt x="159642" y="197644"/>
                    <a:pt x="159642" y="184009"/>
                  </a:cubicBezTo>
                  <a:lnTo>
                    <a:pt x="159642" y="24758"/>
                  </a:lnTo>
                  <a:cubicBezTo>
                    <a:pt x="159642" y="11123"/>
                    <a:pt x="148519" y="0"/>
                    <a:pt x="134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418750" y="852175"/>
              <a:ext cx="2762925" cy="3377000"/>
            </a:xfrm>
            <a:custGeom>
              <a:avLst/>
              <a:gdLst/>
              <a:ahLst/>
              <a:cxnLst/>
              <a:rect l="l" t="t" r="r" b="b"/>
              <a:pathLst>
                <a:path w="110517" h="135080" extrusionOk="0">
                  <a:moveTo>
                    <a:pt x="98284" y="12233"/>
                  </a:moveTo>
                  <a:lnTo>
                    <a:pt x="98284" y="122847"/>
                  </a:lnTo>
                  <a:lnTo>
                    <a:pt x="12233" y="122847"/>
                  </a:lnTo>
                  <a:lnTo>
                    <a:pt x="12233" y="12233"/>
                  </a:lnTo>
                  <a:close/>
                  <a:moveTo>
                    <a:pt x="6133" y="1"/>
                  </a:moveTo>
                  <a:cubicBezTo>
                    <a:pt x="2741" y="1"/>
                    <a:pt x="1" y="2741"/>
                    <a:pt x="1" y="6133"/>
                  </a:cubicBezTo>
                  <a:lnTo>
                    <a:pt x="1" y="128947"/>
                  </a:lnTo>
                  <a:cubicBezTo>
                    <a:pt x="1" y="132340"/>
                    <a:pt x="2741" y="135080"/>
                    <a:pt x="6133" y="135080"/>
                  </a:cubicBezTo>
                  <a:lnTo>
                    <a:pt x="104384" y="135080"/>
                  </a:lnTo>
                  <a:cubicBezTo>
                    <a:pt x="107777" y="135080"/>
                    <a:pt x="110517" y="132340"/>
                    <a:pt x="110517" y="128947"/>
                  </a:cubicBezTo>
                  <a:lnTo>
                    <a:pt x="110517" y="6133"/>
                  </a:lnTo>
                  <a:cubicBezTo>
                    <a:pt x="110517" y="2741"/>
                    <a:pt x="107777" y="1"/>
                    <a:pt x="1043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3076850" y="1573075"/>
              <a:ext cx="1446725" cy="1935200"/>
            </a:xfrm>
            <a:custGeom>
              <a:avLst/>
              <a:gdLst/>
              <a:ahLst/>
              <a:cxnLst/>
              <a:rect l="l" t="t" r="r" b="b"/>
              <a:pathLst>
                <a:path w="57869" h="77408" extrusionOk="0">
                  <a:moveTo>
                    <a:pt x="38721" y="18757"/>
                  </a:moveTo>
                  <a:cubicBezTo>
                    <a:pt x="42537" y="18757"/>
                    <a:pt x="45636" y="21856"/>
                    <a:pt x="45636" y="25673"/>
                  </a:cubicBezTo>
                  <a:cubicBezTo>
                    <a:pt x="45636" y="29489"/>
                    <a:pt x="42537" y="32588"/>
                    <a:pt x="38721" y="32588"/>
                  </a:cubicBezTo>
                  <a:lnTo>
                    <a:pt x="18757" y="32588"/>
                  </a:lnTo>
                  <a:lnTo>
                    <a:pt x="18757" y="18757"/>
                  </a:lnTo>
                  <a:close/>
                  <a:moveTo>
                    <a:pt x="38721" y="44820"/>
                  </a:moveTo>
                  <a:cubicBezTo>
                    <a:pt x="42537" y="44820"/>
                    <a:pt x="45636" y="47919"/>
                    <a:pt x="45636" y="51736"/>
                  </a:cubicBezTo>
                  <a:cubicBezTo>
                    <a:pt x="45636" y="55552"/>
                    <a:pt x="42537" y="58651"/>
                    <a:pt x="38721" y="58651"/>
                  </a:cubicBezTo>
                  <a:lnTo>
                    <a:pt x="18757" y="58651"/>
                  </a:lnTo>
                  <a:lnTo>
                    <a:pt x="18757" y="44820"/>
                  </a:lnTo>
                  <a:close/>
                  <a:moveTo>
                    <a:pt x="16050" y="1"/>
                  </a:moveTo>
                  <a:cubicBezTo>
                    <a:pt x="12690" y="1"/>
                    <a:pt x="9950" y="2741"/>
                    <a:pt x="9950" y="6101"/>
                  </a:cubicBezTo>
                  <a:lnTo>
                    <a:pt x="9950" y="6525"/>
                  </a:lnTo>
                  <a:lnTo>
                    <a:pt x="6133" y="6525"/>
                  </a:lnTo>
                  <a:cubicBezTo>
                    <a:pt x="2741" y="6525"/>
                    <a:pt x="1" y="9265"/>
                    <a:pt x="1" y="12625"/>
                  </a:cubicBezTo>
                  <a:cubicBezTo>
                    <a:pt x="1" y="16017"/>
                    <a:pt x="2741" y="18757"/>
                    <a:pt x="6133" y="18757"/>
                  </a:cubicBezTo>
                  <a:lnTo>
                    <a:pt x="6525" y="18757"/>
                  </a:lnTo>
                  <a:lnTo>
                    <a:pt x="6525" y="38688"/>
                  </a:lnTo>
                  <a:lnTo>
                    <a:pt x="6525" y="58651"/>
                  </a:lnTo>
                  <a:lnTo>
                    <a:pt x="6133" y="58651"/>
                  </a:lnTo>
                  <a:cubicBezTo>
                    <a:pt x="2741" y="58651"/>
                    <a:pt x="1" y="61391"/>
                    <a:pt x="1" y="64784"/>
                  </a:cubicBezTo>
                  <a:cubicBezTo>
                    <a:pt x="1" y="68144"/>
                    <a:pt x="2741" y="70884"/>
                    <a:pt x="6133" y="70884"/>
                  </a:cubicBezTo>
                  <a:lnTo>
                    <a:pt x="9950" y="70884"/>
                  </a:lnTo>
                  <a:lnTo>
                    <a:pt x="9950" y="71275"/>
                  </a:lnTo>
                  <a:cubicBezTo>
                    <a:pt x="9950" y="74668"/>
                    <a:pt x="12690" y="77408"/>
                    <a:pt x="16050" y="77408"/>
                  </a:cubicBezTo>
                  <a:cubicBezTo>
                    <a:pt x="19442" y="77408"/>
                    <a:pt x="22182" y="74668"/>
                    <a:pt x="22182" y="71275"/>
                  </a:cubicBezTo>
                  <a:lnTo>
                    <a:pt x="22182" y="70884"/>
                  </a:lnTo>
                  <a:lnTo>
                    <a:pt x="35361" y="70884"/>
                  </a:lnTo>
                  <a:lnTo>
                    <a:pt x="35361" y="71275"/>
                  </a:lnTo>
                  <a:cubicBezTo>
                    <a:pt x="35361" y="74668"/>
                    <a:pt x="38101" y="77408"/>
                    <a:pt x="41461" y="77408"/>
                  </a:cubicBezTo>
                  <a:cubicBezTo>
                    <a:pt x="44853" y="77408"/>
                    <a:pt x="47593" y="74668"/>
                    <a:pt x="47593" y="71275"/>
                  </a:cubicBezTo>
                  <a:lnTo>
                    <a:pt x="47593" y="68698"/>
                  </a:lnTo>
                  <a:cubicBezTo>
                    <a:pt x="53693" y="65501"/>
                    <a:pt x="57868" y="59108"/>
                    <a:pt x="57868" y="51736"/>
                  </a:cubicBezTo>
                  <a:cubicBezTo>
                    <a:pt x="57868" y="46712"/>
                    <a:pt x="55911" y="42113"/>
                    <a:pt x="52714" y="38688"/>
                  </a:cubicBezTo>
                  <a:cubicBezTo>
                    <a:pt x="55911" y="35295"/>
                    <a:pt x="57868" y="30696"/>
                    <a:pt x="57868" y="25673"/>
                  </a:cubicBezTo>
                  <a:cubicBezTo>
                    <a:pt x="57868" y="18300"/>
                    <a:pt x="53693" y="11907"/>
                    <a:pt x="47593" y="8710"/>
                  </a:cubicBezTo>
                  <a:lnTo>
                    <a:pt x="47593" y="6101"/>
                  </a:lnTo>
                  <a:cubicBezTo>
                    <a:pt x="47593" y="2741"/>
                    <a:pt x="44853" y="1"/>
                    <a:pt x="41461" y="1"/>
                  </a:cubicBezTo>
                  <a:cubicBezTo>
                    <a:pt x="38101" y="1"/>
                    <a:pt x="35361" y="2741"/>
                    <a:pt x="35361" y="6101"/>
                  </a:cubicBezTo>
                  <a:lnTo>
                    <a:pt x="35361" y="6525"/>
                  </a:lnTo>
                  <a:lnTo>
                    <a:pt x="22182" y="6525"/>
                  </a:lnTo>
                  <a:lnTo>
                    <a:pt x="22182" y="6101"/>
                  </a:lnTo>
                  <a:cubicBezTo>
                    <a:pt x="22182" y="2741"/>
                    <a:pt x="19442" y="1"/>
                    <a:pt x="16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3340250" y="4537400"/>
              <a:ext cx="919925" cy="305850"/>
            </a:xfrm>
            <a:custGeom>
              <a:avLst/>
              <a:gdLst/>
              <a:ahLst/>
              <a:cxnLst/>
              <a:rect l="l" t="t" r="r" b="b"/>
              <a:pathLst>
                <a:path w="36797" h="12234" extrusionOk="0">
                  <a:moveTo>
                    <a:pt x="6101" y="1"/>
                  </a:moveTo>
                  <a:cubicBezTo>
                    <a:pt x="2741" y="1"/>
                    <a:pt x="1" y="2741"/>
                    <a:pt x="1" y="6101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30696" y="12233"/>
                  </a:lnTo>
                  <a:cubicBezTo>
                    <a:pt x="34056" y="12233"/>
                    <a:pt x="36796" y="9493"/>
                    <a:pt x="36796" y="6101"/>
                  </a:cubicBezTo>
                  <a:cubicBezTo>
                    <a:pt x="36796" y="2741"/>
                    <a:pt x="34056" y="1"/>
                    <a:pt x="30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1"/>
          <p:cNvSpPr txBox="1">
            <a:spLocks noGrp="1"/>
          </p:cNvSpPr>
          <p:nvPr>
            <p:ph type="title"/>
          </p:nvPr>
        </p:nvSpPr>
        <p:spPr>
          <a:xfrm>
            <a:off x="791425" y="2138848"/>
            <a:ext cx="3683700" cy="479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dirty="0"/>
              <a:t>SIAP RT</a:t>
            </a:r>
            <a:endParaRPr sz="2800" dirty="0"/>
          </a:p>
        </p:txBody>
      </p:sp>
      <p:grpSp>
        <p:nvGrpSpPr>
          <p:cNvPr id="790" name="Google Shape;790;p41"/>
          <p:cNvGrpSpPr/>
          <p:nvPr/>
        </p:nvGrpSpPr>
        <p:grpSpPr>
          <a:xfrm>
            <a:off x="4731362" y="1092747"/>
            <a:ext cx="3683551" cy="3274697"/>
            <a:chOff x="4854078" y="1487819"/>
            <a:chExt cx="3220450" cy="2862998"/>
          </a:xfrm>
        </p:grpSpPr>
        <p:grpSp>
          <p:nvGrpSpPr>
            <p:cNvPr id="791" name="Google Shape;791;p41"/>
            <p:cNvGrpSpPr/>
            <p:nvPr/>
          </p:nvGrpSpPr>
          <p:grpSpPr>
            <a:xfrm>
              <a:off x="4854078" y="1487819"/>
              <a:ext cx="3220450" cy="2862998"/>
              <a:chOff x="3463850" y="2107825"/>
              <a:chExt cx="2522875" cy="2242850"/>
            </a:xfrm>
          </p:grpSpPr>
          <p:sp>
            <p:nvSpPr>
              <p:cNvPr id="792" name="Google Shape;792;p41"/>
              <p:cNvSpPr/>
              <p:nvPr/>
            </p:nvSpPr>
            <p:spPr>
              <a:xfrm>
                <a:off x="4735150" y="2107825"/>
                <a:ext cx="263100" cy="376400"/>
              </a:xfrm>
              <a:custGeom>
                <a:avLst/>
                <a:gdLst/>
                <a:ahLst/>
                <a:cxnLst/>
                <a:rect l="l" t="t" r="r" b="b"/>
                <a:pathLst>
                  <a:path w="10524" h="15056" extrusionOk="0">
                    <a:moveTo>
                      <a:pt x="4236" y="1"/>
                    </a:moveTo>
                    <a:cubicBezTo>
                      <a:pt x="2440" y="1"/>
                      <a:pt x="761" y="812"/>
                      <a:pt x="761" y="2630"/>
                    </a:cubicBezTo>
                    <a:cubicBezTo>
                      <a:pt x="1" y="7767"/>
                      <a:pt x="4469" y="12205"/>
                      <a:pt x="3679" y="14758"/>
                    </a:cubicBezTo>
                    <a:cubicBezTo>
                      <a:pt x="4021" y="14914"/>
                      <a:pt x="4950" y="15056"/>
                      <a:pt x="6004" y="15056"/>
                    </a:cubicBezTo>
                    <a:cubicBezTo>
                      <a:pt x="8032" y="15056"/>
                      <a:pt x="10523" y="14531"/>
                      <a:pt x="10183" y="12570"/>
                    </a:cubicBezTo>
                    <a:cubicBezTo>
                      <a:pt x="9484" y="8710"/>
                      <a:pt x="9119" y="1779"/>
                      <a:pt x="6840" y="594"/>
                    </a:cubicBezTo>
                    <a:cubicBezTo>
                      <a:pt x="6076" y="207"/>
                      <a:pt x="5141" y="1"/>
                      <a:pt x="42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1"/>
              <p:cNvSpPr/>
              <p:nvPr/>
            </p:nvSpPr>
            <p:spPr>
              <a:xfrm>
                <a:off x="4526350" y="2307575"/>
                <a:ext cx="334225" cy="193325"/>
              </a:xfrm>
              <a:custGeom>
                <a:avLst/>
                <a:gdLst/>
                <a:ahLst/>
                <a:cxnLst/>
                <a:rect l="l" t="t" r="r" b="b"/>
                <a:pathLst>
                  <a:path w="13369" h="7733" extrusionOk="0">
                    <a:moveTo>
                      <a:pt x="752" y="0"/>
                    </a:moveTo>
                    <a:cubicBezTo>
                      <a:pt x="543" y="0"/>
                      <a:pt x="1" y="379"/>
                      <a:pt x="55" y="568"/>
                    </a:cubicBezTo>
                    <a:cubicBezTo>
                      <a:pt x="176" y="963"/>
                      <a:pt x="4158" y="7194"/>
                      <a:pt x="5070" y="7680"/>
                    </a:cubicBezTo>
                    <a:cubicBezTo>
                      <a:pt x="5137" y="7716"/>
                      <a:pt x="5222" y="7732"/>
                      <a:pt x="5323" y="7732"/>
                    </a:cubicBezTo>
                    <a:cubicBezTo>
                      <a:pt x="6607" y="7732"/>
                      <a:pt x="10463" y="5063"/>
                      <a:pt x="11392" y="4641"/>
                    </a:cubicBezTo>
                    <a:cubicBezTo>
                      <a:pt x="13368" y="3820"/>
                      <a:pt x="13277" y="2027"/>
                      <a:pt x="12517" y="1631"/>
                    </a:cubicBezTo>
                    <a:lnTo>
                      <a:pt x="12517" y="1631"/>
                    </a:lnTo>
                    <a:cubicBezTo>
                      <a:pt x="10815" y="2543"/>
                      <a:pt x="5860" y="5431"/>
                      <a:pt x="5860" y="5431"/>
                    </a:cubicBezTo>
                    <a:cubicBezTo>
                      <a:pt x="5860" y="5431"/>
                      <a:pt x="875" y="172"/>
                      <a:pt x="815" y="21"/>
                    </a:cubicBezTo>
                    <a:cubicBezTo>
                      <a:pt x="801" y="7"/>
                      <a:pt x="779" y="0"/>
                      <a:pt x="7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1"/>
              <p:cNvSpPr/>
              <p:nvPr/>
            </p:nvSpPr>
            <p:spPr>
              <a:xfrm>
                <a:off x="4769350" y="2331650"/>
                <a:ext cx="306275" cy="466625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8665" extrusionOk="0">
                    <a:moveTo>
                      <a:pt x="5353" y="1"/>
                    </a:moveTo>
                    <a:cubicBezTo>
                      <a:pt x="3557" y="1"/>
                      <a:pt x="2466" y="667"/>
                      <a:pt x="2037" y="881"/>
                    </a:cubicBezTo>
                    <a:cubicBezTo>
                      <a:pt x="1612" y="1064"/>
                      <a:pt x="1308" y="2158"/>
                      <a:pt x="1460" y="3556"/>
                    </a:cubicBezTo>
                    <a:cubicBezTo>
                      <a:pt x="1581" y="4559"/>
                      <a:pt x="1" y="5805"/>
                      <a:pt x="2007" y="7143"/>
                    </a:cubicBezTo>
                    <a:cubicBezTo>
                      <a:pt x="4043" y="10851"/>
                      <a:pt x="3101" y="14194"/>
                      <a:pt x="2645" y="17477"/>
                    </a:cubicBezTo>
                    <a:cubicBezTo>
                      <a:pt x="3031" y="18327"/>
                      <a:pt x="4345" y="18664"/>
                      <a:pt x="5902" y="18664"/>
                    </a:cubicBezTo>
                    <a:cubicBezTo>
                      <a:pt x="8020" y="18664"/>
                      <a:pt x="10589" y="18040"/>
                      <a:pt x="11885" y="17234"/>
                    </a:cubicBezTo>
                    <a:cubicBezTo>
                      <a:pt x="12250" y="14985"/>
                      <a:pt x="10122" y="13739"/>
                      <a:pt x="10274" y="11672"/>
                    </a:cubicBezTo>
                    <a:cubicBezTo>
                      <a:pt x="11277" y="5349"/>
                      <a:pt x="11156" y="1672"/>
                      <a:pt x="10183" y="1368"/>
                    </a:cubicBezTo>
                    <a:cubicBezTo>
                      <a:pt x="8217" y="328"/>
                      <a:pt x="6611" y="1"/>
                      <a:pt x="53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1"/>
              <p:cNvSpPr/>
              <p:nvPr/>
            </p:nvSpPr>
            <p:spPr>
              <a:xfrm>
                <a:off x="4746275" y="2150025"/>
                <a:ext cx="222950" cy="236400"/>
              </a:xfrm>
              <a:custGeom>
                <a:avLst/>
                <a:gdLst/>
                <a:ahLst/>
                <a:cxnLst/>
                <a:rect l="l" t="t" r="r" b="b"/>
                <a:pathLst>
                  <a:path w="8918" h="9456" extrusionOk="0">
                    <a:moveTo>
                      <a:pt x="1167" y="0"/>
                    </a:moveTo>
                    <a:cubicBezTo>
                      <a:pt x="711" y="699"/>
                      <a:pt x="650" y="1915"/>
                      <a:pt x="954" y="3009"/>
                    </a:cubicBezTo>
                    <a:cubicBezTo>
                      <a:pt x="893" y="3526"/>
                      <a:pt x="893" y="4408"/>
                      <a:pt x="103" y="5167"/>
                    </a:cubicBezTo>
                    <a:cubicBezTo>
                      <a:pt x="0" y="5283"/>
                      <a:pt x="157" y="5328"/>
                      <a:pt x="388" y="5328"/>
                    </a:cubicBezTo>
                    <a:cubicBezTo>
                      <a:pt x="706" y="5328"/>
                      <a:pt x="1165" y="5243"/>
                      <a:pt x="1288" y="5137"/>
                    </a:cubicBezTo>
                    <a:cubicBezTo>
                      <a:pt x="1471" y="5715"/>
                      <a:pt x="1683" y="6231"/>
                      <a:pt x="2139" y="6474"/>
                    </a:cubicBezTo>
                    <a:cubicBezTo>
                      <a:pt x="2264" y="6548"/>
                      <a:pt x="2401" y="6581"/>
                      <a:pt x="2549" y="6581"/>
                    </a:cubicBezTo>
                    <a:cubicBezTo>
                      <a:pt x="3014" y="6581"/>
                      <a:pt x="3584" y="6259"/>
                      <a:pt x="4206" y="5867"/>
                    </a:cubicBezTo>
                    <a:cubicBezTo>
                      <a:pt x="4210" y="5865"/>
                      <a:pt x="4215" y="5863"/>
                      <a:pt x="4219" y="5863"/>
                    </a:cubicBezTo>
                    <a:cubicBezTo>
                      <a:pt x="4349" y="5863"/>
                      <a:pt x="4642" y="6683"/>
                      <a:pt x="4936" y="7417"/>
                    </a:cubicBezTo>
                    <a:cubicBezTo>
                      <a:pt x="4997" y="7538"/>
                      <a:pt x="4358" y="7630"/>
                      <a:pt x="4115" y="7903"/>
                    </a:cubicBezTo>
                    <a:cubicBezTo>
                      <a:pt x="3963" y="8055"/>
                      <a:pt x="4753" y="9453"/>
                      <a:pt x="5361" y="9453"/>
                    </a:cubicBezTo>
                    <a:cubicBezTo>
                      <a:pt x="5386" y="9455"/>
                      <a:pt x="5411" y="9456"/>
                      <a:pt x="5437" y="9456"/>
                    </a:cubicBezTo>
                    <a:cubicBezTo>
                      <a:pt x="6397" y="9456"/>
                      <a:pt x="8118" y="8376"/>
                      <a:pt x="8918" y="7873"/>
                    </a:cubicBezTo>
                    <a:cubicBezTo>
                      <a:pt x="8857" y="7690"/>
                      <a:pt x="7489" y="7478"/>
                      <a:pt x="7337" y="7326"/>
                    </a:cubicBezTo>
                    <a:cubicBezTo>
                      <a:pt x="6851" y="6930"/>
                      <a:pt x="6243" y="5502"/>
                      <a:pt x="6243" y="5259"/>
                    </a:cubicBezTo>
                    <a:cubicBezTo>
                      <a:pt x="6152" y="4225"/>
                      <a:pt x="2200" y="5259"/>
                      <a:pt x="1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1"/>
              <p:cNvSpPr/>
              <p:nvPr/>
            </p:nvSpPr>
            <p:spPr>
              <a:xfrm>
                <a:off x="4794425" y="2367650"/>
                <a:ext cx="245625" cy="245625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9825" extrusionOk="0">
                    <a:moveTo>
                      <a:pt x="8234" y="0"/>
                    </a:moveTo>
                    <a:cubicBezTo>
                      <a:pt x="7743" y="0"/>
                      <a:pt x="7302" y="311"/>
                      <a:pt x="7204" y="870"/>
                    </a:cubicBezTo>
                    <a:cubicBezTo>
                      <a:pt x="6809" y="2876"/>
                      <a:pt x="7083" y="7800"/>
                      <a:pt x="7083" y="7800"/>
                    </a:cubicBezTo>
                    <a:cubicBezTo>
                      <a:pt x="7083" y="7800"/>
                      <a:pt x="396" y="6949"/>
                      <a:pt x="244" y="6949"/>
                    </a:cubicBezTo>
                    <a:cubicBezTo>
                      <a:pt x="92" y="6949"/>
                      <a:pt x="1" y="7800"/>
                      <a:pt x="244" y="7891"/>
                    </a:cubicBezTo>
                    <a:cubicBezTo>
                      <a:pt x="550" y="8030"/>
                      <a:pt x="6305" y="9825"/>
                      <a:pt x="8001" y="9825"/>
                    </a:cubicBezTo>
                    <a:cubicBezTo>
                      <a:pt x="8158" y="9825"/>
                      <a:pt x="8280" y="9809"/>
                      <a:pt x="8359" y="9776"/>
                    </a:cubicBezTo>
                    <a:cubicBezTo>
                      <a:pt x="9332" y="9350"/>
                      <a:pt x="9727" y="3423"/>
                      <a:pt x="9788" y="2329"/>
                    </a:cubicBezTo>
                    <a:cubicBezTo>
                      <a:pt x="9825" y="704"/>
                      <a:pt x="8973" y="0"/>
                      <a:pt x="82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1"/>
              <p:cNvSpPr/>
              <p:nvPr/>
            </p:nvSpPr>
            <p:spPr>
              <a:xfrm>
                <a:off x="4811150" y="2674350"/>
                <a:ext cx="26142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10457" h="791" extrusionOk="0">
                    <a:moveTo>
                      <a:pt x="335" y="0"/>
                    </a:moveTo>
                    <a:cubicBezTo>
                      <a:pt x="122" y="0"/>
                      <a:pt x="0" y="152"/>
                      <a:pt x="0" y="335"/>
                    </a:cubicBezTo>
                    <a:lnTo>
                      <a:pt x="0" y="456"/>
                    </a:lnTo>
                    <a:cubicBezTo>
                      <a:pt x="0" y="638"/>
                      <a:pt x="152" y="790"/>
                      <a:pt x="335" y="790"/>
                    </a:cubicBezTo>
                    <a:lnTo>
                      <a:pt x="10122" y="790"/>
                    </a:lnTo>
                    <a:cubicBezTo>
                      <a:pt x="10335" y="790"/>
                      <a:pt x="10456" y="638"/>
                      <a:pt x="10456" y="456"/>
                    </a:cubicBezTo>
                    <a:lnTo>
                      <a:pt x="10456" y="335"/>
                    </a:lnTo>
                    <a:cubicBezTo>
                      <a:pt x="10456" y="152"/>
                      <a:pt x="10335" y="0"/>
                      <a:pt x="101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1"/>
              <p:cNvSpPr/>
              <p:nvPr/>
            </p:nvSpPr>
            <p:spPr>
              <a:xfrm>
                <a:off x="4802025" y="2593025"/>
                <a:ext cx="35750" cy="31995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2798" extrusionOk="0">
                    <a:moveTo>
                      <a:pt x="609" y="1"/>
                    </a:moveTo>
                    <a:cubicBezTo>
                      <a:pt x="274" y="1"/>
                      <a:pt x="1" y="244"/>
                      <a:pt x="1" y="609"/>
                    </a:cubicBezTo>
                    <a:lnTo>
                      <a:pt x="1" y="12189"/>
                    </a:lnTo>
                    <a:cubicBezTo>
                      <a:pt x="1" y="12524"/>
                      <a:pt x="274" y="12797"/>
                      <a:pt x="609" y="12797"/>
                    </a:cubicBezTo>
                    <a:lnTo>
                      <a:pt x="821" y="12797"/>
                    </a:lnTo>
                    <a:cubicBezTo>
                      <a:pt x="1125" y="12797"/>
                      <a:pt x="1368" y="12524"/>
                      <a:pt x="1429" y="12220"/>
                    </a:cubicBezTo>
                    <a:lnTo>
                      <a:pt x="1429" y="609"/>
                    </a:lnTo>
                    <a:cubicBezTo>
                      <a:pt x="1429" y="244"/>
                      <a:pt x="1156" y="1"/>
                      <a:pt x="8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1"/>
              <p:cNvSpPr/>
              <p:nvPr/>
            </p:nvSpPr>
            <p:spPr>
              <a:xfrm>
                <a:off x="5046725" y="2593025"/>
                <a:ext cx="34975" cy="319950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2798" extrusionOk="0">
                    <a:moveTo>
                      <a:pt x="608" y="1"/>
                    </a:moveTo>
                    <a:cubicBezTo>
                      <a:pt x="243" y="1"/>
                      <a:pt x="0" y="244"/>
                      <a:pt x="0" y="609"/>
                    </a:cubicBezTo>
                    <a:lnTo>
                      <a:pt x="0" y="12189"/>
                    </a:lnTo>
                    <a:cubicBezTo>
                      <a:pt x="0" y="12524"/>
                      <a:pt x="243" y="12797"/>
                      <a:pt x="608" y="12797"/>
                    </a:cubicBezTo>
                    <a:lnTo>
                      <a:pt x="790" y="12797"/>
                    </a:lnTo>
                    <a:cubicBezTo>
                      <a:pt x="1125" y="12797"/>
                      <a:pt x="1398" y="12524"/>
                      <a:pt x="1398" y="12220"/>
                    </a:cubicBezTo>
                    <a:lnTo>
                      <a:pt x="1398" y="609"/>
                    </a:lnTo>
                    <a:cubicBezTo>
                      <a:pt x="1398" y="244"/>
                      <a:pt x="1125" y="1"/>
                      <a:pt x="7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1"/>
              <p:cNvSpPr/>
              <p:nvPr/>
            </p:nvSpPr>
            <p:spPr>
              <a:xfrm>
                <a:off x="3744250" y="2716125"/>
                <a:ext cx="1941550" cy="1189250"/>
              </a:xfrm>
              <a:custGeom>
                <a:avLst/>
                <a:gdLst/>
                <a:ahLst/>
                <a:cxnLst/>
                <a:rect l="l" t="t" r="r" b="b"/>
                <a:pathLst>
                  <a:path w="77662" h="47570" extrusionOk="0">
                    <a:moveTo>
                      <a:pt x="3800" y="1"/>
                    </a:moveTo>
                    <a:cubicBezTo>
                      <a:pt x="1703" y="1"/>
                      <a:pt x="1" y="1703"/>
                      <a:pt x="1" y="3800"/>
                    </a:cubicBezTo>
                    <a:lnTo>
                      <a:pt x="1" y="43771"/>
                    </a:lnTo>
                    <a:cubicBezTo>
                      <a:pt x="1" y="45868"/>
                      <a:pt x="1703" y="47570"/>
                      <a:pt x="3800" y="47570"/>
                    </a:cubicBezTo>
                    <a:lnTo>
                      <a:pt x="73862" y="47570"/>
                    </a:lnTo>
                    <a:cubicBezTo>
                      <a:pt x="75960" y="47570"/>
                      <a:pt x="77662" y="45868"/>
                      <a:pt x="77631" y="43740"/>
                    </a:cubicBezTo>
                    <a:lnTo>
                      <a:pt x="77631" y="3800"/>
                    </a:lnTo>
                    <a:cubicBezTo>
                      <a:pt x="77631" y="1703"/>
                      <a:pt x="75899" y="1"/>
                      <a:pt x="73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1"/>
              <p:cNvSpPr/>
              <p:nvPr/>
            </p:nvSpPr>
            <p:spPr>
              <a:xfrm>
                <a:off x="3463850" y="3889400"/>
                <a:ext cx="2522875" cy="461275"/>
              </a:xfrm>
              <a:custGeom>
                <a:avLst/>
                <a:gdLst/>
                <a:ahLst/>
                <a:cxnLst/>
                <a:rect l="l" t="t" r="r" b="b"/>
                <a:pathLst>
                  <a:path w="100915" h="18451" extrusionOk="0">
                    <a:moveTo>
                      <a:pt x="13162" y="1"/>
                    </a:moveTo>
                    <a:cubicBezTo>
                      <a:pt x="12250" y="1"/>
                      <a:pt x="943" y="14499"/>
                      <a:pt x="943" y="14499"/>
                    </a:cubicBezTo>
                    <a:cubicBezTo>
                      <a:pt x="1" y="15715"/>
                      <a:pt x="1247" y="18451"/>
                      <a:pt x="3375" y="18451"/>
                    </a:cubicBezTo>
                    <a:lnTo>
                      <a:pt x="97541" y="18451"/>
                    </a:lnTo>
                    <a:cubicBezTo>
                      <a:pt x="99668" y="18451"/>
                      <a:pt x="100914" y="15715"/>
                      <a:pt x="99972" y="14499"/>
                    </a:cubicBezTo>
                    <a:cubicBezTo>
                      <a:pt x="99972" y="14499"/>
                      <a:pt x="88878" y="1"/>
                      <a:pt x="877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1"/>
              <p:cNvSpPr/>
              <p:nvPr/>
            </p:nvSpPr>
            <p:spPr>
              <a:xfrm>
                <a:off x="3479050" y="4263275"/>
                <a:ext cx="2487700" cy="75250"/>
              </a:xfrm>
              <a:custGeom>
                <a:avLst/>
                <a:gdLst/>
                <a:ahLst/>
                <a:cxnLst/>
                <a:rect l="l" t="t" r="r" b="b"/>
                <a:pathLst>
                  <a:path w="99508" h="3010" extrusionOk="0">
                    <a:moveTo>
                      <a:pt x="1794" y="0"/>
                    </a:moveTo>
                    <a:cubicBezTo>
                      <a:pt x="1" y="0"/>
                      <a:pt x="913" y="3009"/>
                      <a:pt x="3010" y="3009"/>
                    </a:cubicBezTo>
                    <a:lnTo>
                      <a:pt x="96477" y="3009"/>
                    </a:lnTo>
                    <a:cubicBezTo>
                      <a:pt x="96487" y="3010"/>
                      <a:pt x="96498" y="3010"/>
                      <a:pt x="96508" y="3010"/>
                    </a:cubicBezTo>
                    <a:cubicBezTo>
                      <a:pt x="98613" y="3010"/>
                      <a:pt x="99507" y="0"/>
                      <a:pt x="977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1"/>
              <p:cNvSpPr/>
              <p:nvPr/>
            </p:nvSpPr>
            <p:spPr>
              <a:xfrm>
                <a:off x="3775425" y="3936525"/>
                <a:ext cx="13147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2220" extrusionOk="0">
                    <a:moveTo>
                      <a:pt x="1824" y="0"/>
                    </a:moveTo>
                    <a:cubicBezTo>
                      <a:pt x="1185" y="730"/>
                      <a:pt x="578" y="1459"/>
                      <a:pt x="0" y="2219"/>
                    </a:cubicBezTo>
                    <a:lnTo>
                      <a:pt x="3830" y="2219"/>
                    </a:lnTo>
                    <a:cubicBezTo>
                      <a:pt x="4347" y="1459"/>
                      <a:pt x="4803" y="730"/>
                      <a:pt x="5258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4185000" y="3936525"/>
                <a:ext cx="9652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2220" extrusionOk="0">
                    <a:moveTo>
                      <a:pt x="791" y="0"/>
                    </a:moveTo>
                    <a:cubicBezTo>
                      <a:pt x="487" y="730"/>
                      <a:pt x="213" y="1459"/>
                      <a:pt x="0" y="2219"/>
                    </a:cubicBezTo>
                    <a:lnTo>
                      <a:pt x="3405" y="2219"/>
                    </a:lnTo>
                    <a:cubicBezTo>
                      <a:pt x="3526" y="1459"/>
                      <a:pt x="3678" y="730"/>
                      <a:pt x="3861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1"/>
              <p:cNvSpPr/>
              <p:nvPr/>
            </p:nvSpPr>
            <p:spPr>
              <a:xfrm>
                <a:off x="4308100" y="3936525"/>
                <a:ext cx="101100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2220" extrusionOk="0">
                    <a:moveTo>
                      <a:pt x="517" y="0"/>
                    </a:moveTo>
                    <a:cubicBezTo>
                      <a:pt x="304" y="730"/>
                      <a:pt x="152" y="1459"/>
                      <a:pt x="0" y="2219"/>
                    </a:cubicBezTo>
                    <a:lnTo>
                      <a:pt x="4013" y="2219"/>
                    </a:lnTo>
                    <a:cubicBezTo>
                      <a:pt x="4013" y="1459"/>
                      <a:pt x="4043" y="730"/>
                      <a:pt x="4013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4586975" y="3936525"/>
                <a:ext cx="12237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2220" extrusionOk="0">
                    <a:moveTo>
                      <a:pt x="1" y="0"/>
                    </a:moveTo>
                    <a:lnTo>
                      <a:pt x="1" y="2219"/>
                    </a:lnTo>
                    <a:lnTo>
                      <a:pt x="4894" y="2219"/>
                    </a:lnTo>
                    <a:lnTo>
                      <a:pt x="4894" y="0"/>
                    </a:ln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4446400" y="3936525"/>
                <a:ext cx="10337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2220" extrusionOk="0">
                    <a:moveTo>
                      <a:pt x="0" y="0"/>
                    </a:moveTo>
                    <a:lnTo>
                      <a:pt x="0" y="2219"/>
                    </a:lnTo>
                    <a:lnTo>
                      <a:pt x="4134" y="2219"/>
                    </a:lnTo>
                    <a:cubicBezTo>
                      <a:pt x="4134" y="1459"/>
                      <a:pt x="4104" y="730"/>
                      <a:pt x="4104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1"/>
              <p:cNvSpPr/>
              <p:nvPr/>
            </p:nvSpPr>
            <p:spPr>
              <a:xfrm>
                <a:off x="4056575" y="3936525"/>
                <a:ext cx="10867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2220" extrusionOk="0">
                    <a:moveTo>
                      <a:pt x="1095" y="0"/>
                    </a:moveTo>
                    <a:cubicBezTo>
                      <a:pt x="730" y="730"/>
                      <a:pt x="396" y="1459"/>
                      <a:pt x="0" y="2219"/>
                    </a:cubicBezTo>
                    <a:lnTo>
                      <a:pt x="3587" y="2219"/>
                    </a:lnTo>
                    <a:cubicBezTo>
                      <a:pt x="3800" y="1459"/>
                      <a:pt x="4043" y="730"/>
                      <a:pt x="4347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3916750" y="3936525"/>
                <a:ext cx="124650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4986" h="2220" extrusionOk="0">
                    <a:moveTo>
                      <a:pt x="1368" y="0"/>
                    </a:moveTo>
                    <a:cubicBezTo>
                      <a:pt x="912" y="760"/>
                      <a:pt x="457" y="1490"/>
                      <a:pt x="1" y="2219"/>
                    </a:cubicBezTo>
                    <a:lnTo>
                      <a:pt x="3861" y="2219"/>
                    </a:lnTo>
                    <a:cubicBezTo>
                      <a:pt x="4226" y="1459"/>
                      <a:pt x="4621" y="730"/>
                      <a:pt x="4985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1"/>
              <p:cNvSpPr/>
              <p:nvPr/>
            </p:nvSpPr>
            <p:spPr>
              <a:xfrm>
                <a:off x="3698675" y="4033775"/>
                <a:ext cx="143625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5745" h="2190" extrusionOk="0">
                    <a:moveTo>
                      <a:pt x="1733" y="1"/>
                    </a:moveTo>
                    <a:cubicBezTo>
                      <a:pt x="1185" y="730"/>
                      <a:pt x="547" y="1490"/>
                      <a:pt x="0" y="2189"/>
                    </a:cubicBezTo>
                    <a:lnTo>
                      <a:pt x="4134" y="2189"/>
                    </a:lnTo>
                    <a:cubicBezTo>
                      <a:pt x="4681" y="1429"/>
                      <a:pt x="5198" y="730"/>
                      <a:pt x="5745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1"/>
              <p:cNvSpPr/>
              <p:nvPr/>
            </p:nvSpPr>
            <p:spPr>
              <a:xfrm>
                <a:off x="4005650" y="4033775"/>
                <a:ext cx="125425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2190" extrusionOk="0">
                    <a:moveTo>
                      <a:pt x="1126" y="1"/>
                    </a:moveTo>
                    <a:cubicBezTo>
                      <a:pt x="761" y="730"/>
                      <a:pt x="366" y="1429"/>
                      <a:pt x="1" y="2189"/>
                    </a:cubicBezTo>
                    <a:lnTo>
                      <a:pt x="4317" y="2189"/>
                    </a:lnTo>
                    <a:cubicBezTo>
                      <a:pt x="4560" y="1429"/>
                      <a:pt x="4773" y="730"/>
                      <a:pt x="5016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1"/>
              <p:cNvSpPr/>
              <p:nvPr/>
            </p:nvSpPr>
            <p:spPr>
              <a:xfrm>
                <a:off x="4152325" y="4033775"/>
                <a:ext cx="111725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2190" extrusionOk="0">
                    <a:moveTo>
                      <a:pt x="730" y="1"/>
                    </a:moveTo>
                    <a:cubicBezTo>
                      <a:pt x="517" y="730"/>
                      <a:pt x="274" y="1429"/>
                      <a:pt x="0" y="2189"/>
                    </a:cubicBezTo>
                    <a:lnTo>
                      <a:pt x="4164" y="2189"/>
                    </a:lnTo>
                    <a:cubicBezTo>
                      <a:pt x="4256" y="1429"/>
                      <a:pt x="4347" y="730"/>
                      <a:pt x="4468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1"/>
              <p:cNvSpPr/>
              <p:nvPr/>
            </p:nvSpPr>
            <p:spPr>
              <a:xfrm>
                <a:off x="4293650" y="4033775"/>
                <a:ext cx="1132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2190" extrusionOk="0">
                    <a:moveTo>
                      <a:pt x="305" y="1"/>
                    </a:moveTo>
                    <a:cubicBezTo>
                      <a:pt x="214" y="730"/>
                      <a:pt x="122" y="1429"/>
                      <a:pt x="1" y="2189"/>
                    </a:cubicBezTo>
                    <a:lnTo>
                      <a:pt x="4439" y="2189"/>
                    </a:lnTo>
                    <a:cubicBezTo>
                      <a:pt x="4469" y="1429"/>
                      <a:pt x="4499" y="730"/>
                      <a:pt x="4530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1"/>
              <p:cNvSpPr/>
              <p:nvPr/>
            </p:nvSpPr>
            <p:spPr>
              <a:xfrm>
                <a:off x="4442600" y="4033775"/>
                <a:ext cx="107175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190" extrusionOk="0">
                    <a:moveTo>
                      <a:pt x="92" y="1"/>
                    </a:moveTo>
                    <a:cubicBezTo>
                      <a:pt x="61" y="730"/>
                      <a:pt x="31" y="1429"/>
                      <a:pt x="0" y="2189"/>
                    </a:cubicBezTo>
                    <a:lnTo>
                      <a:pt x="4286" y="2189"/>
                    </a:lnTo>
                    <a:lnTo>
                      <a:pt x="4286" y="1"/>
                    </a:ln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1"/>
              <p:cNvSpPr/>
              <p:nvPr/>
            </p:nvSpPr>
            <p:spPr>
              <a:xfrm>
                <a:off x="4587750" y="4033775"/>
                <a:ext cx="12160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190" extrusionOk="0">
                    <a:moveTo>
                      <a:pt x="0" y="1"/>
                    </a:moveTo>
                    <a:lnTo>
                      <a:pt x="0" y="2189"/>
                    </a:lnTo>
                    <a:lnTo>
                      <a:pt x="4863" y="2189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1"/>
              <p:cNvSpPr/>
              <p:nvPr/>
            </p:nvSpPr>
            <p:spPr>
              <a:xfrm>
                <a:off x="3848350" y="4033775"/>
                <a:ext cx="14290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2190" extrusionOk="0">
                    <a:moveTo>
                      <a:pt x="1612" y="1"/>
                    </a:moveTo>
                    <a:cubicBezTo>
                      <a:pt x="1065" y="730"/>
                      <a:pt x="579" y="1490"/>
                      <a:pt x="1" y="2189"/>
                    </a:cubicBezTo>
                    <a:lnTo>
                      <a:pt x="4530" y="2189"/>
                    </a:lnTo>
                    <a:cubicBezTo>
                      <a:pt x="4955" y="1429"/>
                      <a:pt x="5320" y="730"/>
                      <a:pt x="5715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1"/>
              <p:cNvSpPr/>
              <p:nvPr/>
            </p:nvSpPr>
            <p:spPr>
              <a:xfrm>
                <a:off x="3602925" y="4135600"/>
                <a:ext cx="16340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2342" extrusionOk="0">
                    <a:moveTo>
                      <a:pt x="2189" y="1"/>
                    </a:moveTo>
                    <a:cubicBezTo>
                      <a:pt x="1976" y="214"/>
                      <a:pt x="1763" y="487"/>
                      <a:pt x="1550" y="700"/>
                    </a:cubicBezTo>
                    <a:cubicBezTo>
                      <a:pt x="1064" y="1277"/>
                      <a:pt x="517" y="1825"/>
                      <a:pt x="0" y="2341"/>
                    </a:cubicBezTo>
                    <a:lnTo>
                      <a:pt x="4712" y="2341"/>
                    </a:lnTo>
                    <a:cubicBezTo>
                      <a:pt x="5319" y="1551"/>
                      <a:pt x="5927" y="791"/>
                      <a:pt x="6535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1"/>
              <p:cNvSpPr/>
              <p:nvPr/>
            </p:nvSpPr>
            <p:spPr>
              <a:xfrm>
                <a:off x="3767825" y="4135600"/>
                <a:ext cx="167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2342" extrusionOk="0">
                    <a:moveTo>
                      <a:pt x="1793" y="1"/>
                    </a:moveTo>
                    <a:cubicBezTo>
                      <a:pt x="1185" y="791"/>
                      <a:pt x="578" y="1551"/>
                      <a:pt x="0" y="2341"/>
                    </a:cubicBezTo>
                    <a:lnTo>
                      <a:pt x="5410" y="2341"/>
                    </a:lnTo>
                    <a:cubicBezTo>
                      <a:pt x="5866" y="1581"/>
                      <a:pt x="6322" y="791"/>
                      <a:pt x="6717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1"/>
              <p:cNvSpPr/>
              <p:nvPr/>
            </p:nvSpPr>
            <p:spPr>
              <a:xfrm>
                <a:off x="3947150" y="4135600"/>
                <a:ext cx="1512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2342" extrusionOk="0">
                    <a:moveTo>
                      <a:pt x="1307" y="1"/>
                    </a:moveTo>
                    <a:cubicBezTo>
                      <a:pt x="882" y="791"/>
                      <a:pt x="426" y="1551"/>
                      <a:pt x="0" y="2341"/>
                    </a:cubicBezTo>
                    <a:lnTo>
                      <a:pt x="5289" y="2341"/>
                    </a:lnTo>
                    <a:cubicBezTo>
                      <a:pt x="5563" y="1581"/>
                      <a:pt x="5836" y="791"/>
                      <a:pt x="6049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1"/>
              <p:cNvSpPr/>
              <p:nvPr/>
            </p:nvSpPr>
            <p:spPr>
              <a:xfrm>
                <a:off x="4119650" y="4135600"/>
                <a:ext cx="1314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2342" extrusionOk="0">
                    <a:moveTo>
                      <a:pt x="760" y="1"/>
                    </a:moveTo>
                    <a:cubicBezTo>
                      <a:pt x="487" y="791"/>
                      <a:pt x="243" y="1551"/>
                      <a:pt x="0" y="2341"/>
                    </a:cubicBezTo>
                    <a:lnTo>
                      <a:pt x="5016" y="2341"/>
                    </a:lnTo>
                    <a:cubicBezTo>
                      <a:pt x="5076" y="1551"/>
                      <a:pt x="5198" y="791"/>
                      <a:pt x="5259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1"/>
              <p:cNvSpPr/>
              <p:nvPr/>
            </p:nvSpPr>
            <p:spPr>
              <a:xfrm>
                <a:off x="4283025" y="4135600"/>
                <a:ext cx="1185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2342" extrusionOk="0">
                    <a:moveTo>
                      <a:pt x="243" y="1"/>
                    </a:moveTo>
                    <a:cubicBezTo>
                      <a:pt x="183" y="791"/>
                      <a:pt x="61" y="1551"/>
                      <a:pt x="0" y="2341"/>
                    </a:cubicBezTo>
                    <a:lnTo>
                      <a:pt x="4620" y="2341"/>
                    </a:lnTo>
                    <a:cubicBezTo>
                      <a:pt x="4651" y="1551"/>
                      <a:pt x="4712" y="791"/>
                      <a:pt x="4742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1"/>
              <p:cNvSpPr/>
              <p:nvPr/>
            </p:nvSpPr>
            <p:spPr>
              <a:xfrm>
                <a:off x="4435750" y="4135600"/>
                <a:ext cx="1147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342" extrusionOk="0">
                    <a:moveTo>
                      <a:pt x="153" y="1"/>
                    </a:moveTo>
                    <a:cubicBezTo>
                      <a:pt x="122" y="791"/>
                      <a:pt x="31" y="1551"/>
                      <a:pt x="1" y="2341"/>
                    </a:cubicBezTo>
                    <a:lnTo>
                      <a:pt x="4591" y="2341"/>
                    </a:lnTo>
                    <a:lnTo>
                      <a:pt x="4591" y="1"/>
                    </a:ln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1"/>
              <p:cNvSpPr/>
              <p:nvPr/>
            </p:nvSpPr>
            <p:spPr>
              <a:xfrm>
                <a:off x="5548250" y="3936525"/>
                <a:ext cx="13072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2220" extrusionOk="0">
                    <a:moveTo>
                      <a:pt x="0" y="0"/>
                    </a:moveTo>
                    <a:cubicBezTo>
                      <a:pt x="456" y="730"/>
                      <a:pt x="912" y="1459"/>
                      <a:pt x="1398" y="2219"/>
                    </a:cubicBezTo>
                    <a:lnTo>
                      <a:pt x="5228" y="2219"/>
                    </a:lnTo>
                    <a:cubicBezTo>
                      <a:pt x="4651" y="1459"/>
                      <a:pt x="4043" y="730"/>
                      <a:pt x="3404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1"/>
              <p:cNvSpPr/>
              <p:nvPr/>
            </p:nvSpPr>
            <p:spPr>
              <a:xfrm>
                <a:off x="5172850" y="3936525"/>
                <a:ext cx="9652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2220" extrusionOk="0">
                    <a:moveTo>
                      <a:pt x="1" y="0"/>
                    </a:moveTo>
                    <a:cubicBezTo>
                      <a:pt x="183" y="730"/>
                      <a:pt x="335" y="1459"/>
                      <a:pt x="457" y="2219"/>
                    </a:cubicBezTo>
                    <a:lnTo>
                      <a:pt x="3861" y="2219"/>
                    </a:lnTo>
                    <a:cubicBezTo>
                      <a:pt x="3648" y="1459"/>
                      <a:pt x="3375" y="730"/>
                      <a:pt x="3071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1"/>
              <p:cNvSpPr/>
              <p:nvPr/>
            </p:nvSpPr>
            <p:spPr>
              <a:xfrm>
                <a:off x="5045950" y="3936525"/>
                <a:ext cx="10032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2220" extrusionOk="0">
                    <a:moveTo>
                      <a:pt x="31" y="0"/>
                    </a:moveTo>
                    <a:lnTo>
                      <a:pt x="1" y="2219"/>
                    </a:lnTo>
                    <a:lnTo>
                      <a:pt x="4013" y="2219"/>
                    </a:lnTo>
                    <a:cubicBezTo>
                      <a:pt x="3861" y="1459"/>
                      <a:pt x="3709" y="730"/>
                      <a:pt x="3527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1"/>
              <p:cNvSpPr/>
              <p:nvPr/>
            </p:nvSpPr>
            <p:spPr>
              <a:xfrm>
                <a:off x="4745025" y="3936525"/>
                <a:ext cx="123150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2220" extrusionOk="0">
                    <a:moveTo>
                      <a:pt x="1" y="0"/>
                    </a:moveTo>
                    <a:lnTo>
                      <a:pt x="1" y="2219"/>
                    </a:lnTo>
                    <a:lnTo>
                      <a:pt x="4925" y="2219"/>
                    </a:lnTo>
                    <a:lnTo>
                      <a:pt x="4925" y="0"/>
                    </a:ln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1"/>
              <p:cNvSpPr/>
              <p:nvPr/>
            </p:nvSpPr>
            <p:spPr>
              <a:xfrm>
                <a:off x="4904625" y="3936525"/>
                <a:ext cx="10412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220" extrusionOk="0">
                    <a:moveTo>
                      <a:pt x="61" y="0"/>
                    </a:moveTo>
                    <a:cubicBezTo>
                      <a:pt x="61" y="730"/>
                      <a:pt x="61" y="1459"/>
                      <a:pt x="0" y="2219"/>
                    </a:cubicBezTo>
                    <a:lnTo>
                      <a:pt x="4164" y="2219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1"/>
              <p:cNvSpPr/>
              <p:nvPr/>
            </p:nvSpPr>
            <p:spPr>
              <a:xfrm>
                <a:off x="5290650" y="3936525"/>
                <a:ext cx="10792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2220" extrusionOk="0">
                    <a:moveTo>
                      <a:pt x="0" y="0"/>
                    </a:moveTo>
                    <a:cubicBezTo>
                      <a:pt x="274" y="730"/>
                      <a:pt x="517" y="1459"/>
                      <a:pt x="760" y="2219"/>
                    </a:cubicBezTo>
                    <a:lnTo>
                      <a:pt x="4316" y="2219"/>
                    </a:lnTo>
                    <a:cubicBezTo>
                      <a:pt x="3951" y="1459"/>
                      <a:pt x="3617" y="730"/>
                      <a:pt x="3222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1"/>
              <p:cNvSpPr/>
              <p:nvPr/>
            </p:nvSpPr>
            <p:spPr>
              <a:xfrm>
                <a:off x="5413750" y="3936525"/>
                <a:ext cx="124650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4986" h="2220" extrusionOk="0">
                    <a:moveTo>
                      <a:pt x="0" y="0"/>
                    </a:moveTo>
                    <a:cubicBezTo>
                      <a:pt x="334" y="730"/>
                      <a:pt x="730" y="1459"/>
                      <a:pt x="1155" y="2219"/>
                    </a:cubicBezTo>
                    <a:lnTo>
                      <a:pt x="4985" y="2219"/>
                    </a:lnTo>
                    <a:cubicBezTo>
                      <a:pt x="4529" y="1490"/>
                      <a:pt x="4073" y="760"/>
                      <a:pt x="3617" y="0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1"/>
              <p:cNvSpPr/>
              <p:nvPr/>
            </p:nvSpPr>
            <p:spPr>
              <a:xfrm>
                <a:off x="5612075" y="4033775"/>
                <a:ext cx="1436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2190" extrusionOk="0">
                    <a:moveTo>
                      <a:pt x="0" y="1"/>
                    </a:moveTo>
                    <a:cubicBezTo>
                      <a:pt x="548" y="730"/>
                      <a:pt x="1095" y="1429"/>
                      <a:pt x="1611" y="2189"/>
                    </a:cubicBezTo>
                    <a:lnTo>
                      <a:pt x="5745" y="2189"/>
                    </a:lnTo>
                    <a:cubicBezTo>
                      <a:pt x="5198" y="1490"/>
                      <a:pt x="4560" y="730"/>
                      <a:pt x="4013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1"/>
              <p:cNvSpPr/>
              <p:nvPr/>
            </p:nvSpPr>
            <p:spPr>
              <a:xfrm>
                <a:off x="5324075" y="4033775"/>
                <a:ext cx="12540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2190" extrusionOk="0">
                    <a:moveTo>
                      <a:pt x="0" y="1"/>
                    </a:moveTo>
                    <a:cubicBezTo>
                      <a:pt x="213" y="730"/>
                      <a:pt x="456" y="1429"/>
                      <a:pt x="669" y="2189"/>
                    </a:cubicBezTo>
                    <a:lnTo>
                      <a:pt x="5016" y="2189"/>
                    </a:lnTo>
                    <a:cubicBezTo>
                      <a:pt x="4621" y="1429"/>
                      <a:pt x="4256" y="730"/>
                      <a:pt x="3861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1"/>
              <p:cNvSpPr/>
              <p:nvPr/>
            </p:nvSpPr>
            <p:spPr>
              <a:xfrm>
                <a:off x="5191100" y="4033775"/>
                <a:ext cx="1109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2190" extrusionOk="0">
                    <a:moveTo>
                      <a:pt x="0" y="1"/>
                    </a:moveTo>
                    <a:cubicBezTo>
                      <a:pt x="91" y="730"/>
                      <a:pt x="183" y="1429"/>
                      <a:pt x="274" y="2189"/>
                    </a:cubicBezTo>
                    <a:lnTo>
                      <a:pt x="4438" y="2189"/>
                    </a:lnTo>
                    <a:cubicBezTo>
                      <a:pt x="4164" y="1429"/>
                      <a:pt x="3921" y="730"/>
                      <a:pt x="3708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1"/>
              <p:cNvSpPr/>
              <p:nvPr/>
            </p:nvSpPr>
            <p:spPr>
              <a:xfrm>
                <a:off x="5047475" y="4033775"/>
                <a:ext cx="112475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2190" extrusionOk="0">
                    <a:moveTo>
                      <a:pt x="0" y="1"/>
                    </a:moveTo>
                    <a:cubicBezTo>
                      <a:pt x="31" y="730"/>
                      <a:pt x="61" y="1429"/>
                      <a:pt x="92" y="2189"/>
                    </a:cubicBezTo>
                    <a:lnTo>
                      <a:pt x="4499" y="2189"/>
                    </a:lnTo>
                    <a:cubicBezTo>
                      <a:pt x="4408" y="1429"/>
                      <a:pt x="4317" y="730"/>
                      <a:pt x="4225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1"/>
              <p:cNvSpPr/>
              <p:nvPr/>
            </p:nvSpPr>
            <p:spPr>
              <a:xfrm>
                <a:off x="4904625" y="4033775"/>
                <a:ext cx="107925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2190" extrusionOk="0">
                    <a:moveTo>
                      <a:pt x="0" y="1"/>
                    </a:moveTo>
                    <a:lnTo>
                      <a:pt x="0" y="2189"/>
                    </a:lnTo>
                    <a:lnTo>
                      <a:pt x="4316" y="2189"/>
                    </a:lnTo>
                    <a:cubicBezTo>
                      <a:pt x="4255" y="1429"/>
                      <a:pt x="4225" y="730"/>
                      <a:pt x="4195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1"/>
              <p:cNvSpPr/>
              <p:nvPr/>
            </p:nvSpPr>
            <p:spPr>
              <a:xfrm>
                <a:off x="4745025" y="4033775"/>
                <a:ext cx="121625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2190" extrusionOk="0">
                    <a:moveTo>
                      <a:pt x="1" y="1"/>
                    </a:moveTo>
                    <a:lnTo>
                      <a:pt x="1" y="2189"/>
                    </a:lnTo>
                    <a:lnTo>
                      <a:pt x="4864" y="2189"/>
                    </a:lnTo>
                    <a:lnTo>
                      <a:pt x="4864" y="1"/>
                    </a:ln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1"/>
              <p:cNvSpPr/>
              <p:nvPr/>
            </p:nvSpPr>
            <p:spPr>
              <a:xfrm>
                <a:off x="5463125" y="4033775"/>
                <a:ext cx="14290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2190" extrusionOk="0">
                    <a:moveTo>
                      <a:pt x="1" y="1"/>
                    </a:moveTo>
                    <a:cubicBezTo>
                      <a:pt x="396" y="730"/>
                      <a:pt x="761" y="1429"/>
                      <a:pt x="1186" y="2189"/>
                    </a:cubicBezTo>
                    <a:lnTo>
                      <a:pt x="5715" y="2189"/>
                    </a:lnTo>
                    <a:cubicBezTo>
                      <a:pt x="5138" y="1490"/>
                      <a:pt x="4651" y="730"/>
                      <a:pt x="4104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1"/>
              <p:cNvSpPr/>
              <p:nvPr/>
            </p:nvSpPr>
            <p:spPr>
              <a:xfrm>
                <a:off x="5688050" y="4135600"/>
                <a:ext cx="1641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6567" h="2342" extrusionOk="0">
                    <a:moveTo>
                      <a:pt x="1" y="1"/>
                    </a:moveTo>
                    <a:cubicBezTo>
                      <a:pt x="639" y="791"/>
                      <a:pt x="1247" y="1551"/>
                      <a:pt x="1855" y="2341"/>
                    </a:cubicBezTo>
                    <a:lnTo>
                      <a:pt x="6566" y="2341"/>
                    </a:lnTo>
                    <a:cubicBezTo>
                      <a:pt x="6019" y="1825"/>
                      <a:pt x="5472" y="1277"/>
                      <a:pt x="4986" y="700"/>
                    </a:cubicBezTo>
                    <a:cubicBezTo>
                      <a:pt x="4773" y="487"/>
                      <a:pt x="4560" y="214"/>
                      <a:pt x="4348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1"/>
              <p:cNvSpPr/>
              <p:nvPr/>
            </p:nvSpPr>
            <p:spPr>
              <a:xfrm>
                <a:off x="5518600" y="4135600"/>
                <a:ext cx="1679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2342" extrusionOk="0">
                    <a:moveTo>
                      <a:pt x="1" y="1"/>
                    </a:moveTo>
                    <a:cubicBezTo>
                      <a:pt x="426" y="791"/>
                      <a:pt x="882" y="1581"/>
                      <a:pt x="1338" y="2341"/>
                    </a:cubicBezTo>
                    <a:lnTo>
                      <a:pt x="6718" y="2341"/>
                    </a:lnTo>
                    <a:cubicBezTo>
                      <a:pt x="6141" y="1551"/>
                      <a:pt x="5533" y="791"/>
                      <a:pt x="4925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1"/>
              <p:cNvSpPr/>
              <p:nvPr/>
            </p:nvSpPr>
            <p:spPr>
              <a:xfrm>
                <a:off x="5356000" y="4135600"/>
                <a:ext cx="15122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2342" extrusionOk="0">
                    <a:moveTo>
                      <a:pt x="0" y="1"/>
                    </a:moveTo>
                    <a:cubicBezTo>
                      <a:pt x="274" y="791"/>
                      <a:pt x="547" y="1581"/>
                      <a:pt x="760" y="2341"/>
                    </a:cubicBezTo>
                    <a:lnTo>
                      <a:pt x="6049" y="2341"/>
                    </a:lnTo>
                    <a:cubicBezTo>
                      <a:pt x="5623" y="1551"/>
                      <a:pt x="5167" y="791"/>
                      <a:pt x="4742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1"/>
              <p:cNvSpPr/>
              <p:nvPr/>
            </p:nvSpPr>
            <p:spPr>
              <a:xfrm>
                <a:off x="5203250" y="4135600"/>
                <a:ext cx="1322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2342" extrusionOk="0">
                    <a:moveTo>
                      <a:pt x="1" y="1"/>
                    </a:moveTo>
                    <a:cubicBezTo>
                      <a:pt x="122" y="791"/>
                      <a:pt x="183" y="1551"/>
                      <a:pt x="274" y="2341"/>
                    </a:cubicBezTo>
                    <a:lnTo>
                      <a:pt x="5289" y="2341"/>
                    </a:lnTo>
                    <a:cubicBezTo>
                      <a:pt x="5016" y="1551"/>
                      <a:pt x="4773" y="791"/>
                      <a:pt x="4529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1"/>
              <p:cNvSpPr/>
              <p:nvPr/>
            </p:nvSpPr>
            <p:spPr>
              <a:xfrm>
                <a:off x="5052800" y="4135600"/>
                <a:ext cx="11932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2342" extrusionOk="0">
                    <a:moveTo>
                      <a:pt x="0" y="1"/>
                    </a:moveTo>
                    <a:cubicBezTo>
                      <a:pt x="61" y="791"/>
                      <a:pt x="122" y="1551"/>
                      <a:pt x="122" y="2341"/>
                    </a:cubicBezTo>
                    <a:lnTo>
                      <a:pt x="4772" y="2341"/>
                    </a:lnTo>
                    <a:cubicBezTo>
                      <a:pt x="4681" y="1551"/>
                      <a:pt x="4560" y="791"/>
                      <a:pt x="4499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1"/>
              <p:cNvSpPr/>
              <p:nvPr/>
            </p:nvSpPr>
            <p:spPr>
              <a:xfrm>
                <a:off x="4903850" y="4135600"/>
                <a:ext cx="11630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2342" extrusionOk="0">
                    <a:moveTo>
                      <a:pt x="31" y="1"/>
                    </a:moveTo>
                    <a:cubicBezTo>
                      <a:pt x="1" y="791"/>
                      <a:pt x="1" y="1551"/>
                      <a:pt x="31" y="2341"/>
                    </a:cubicBezTo>
                    <a:lnTo>
                      <a:pt x="4651" y="2341"/>
                    </a:lnTo>
                    <a:cubicBezTo>
                      <a:pt x="4590" y="1551"/>
                      <a:pt x="4530" y="791"/>
                      <a:pt x="4499" y="1"/>
                    </a:cubicBez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1"/>
              <p:cNvSpPr/>
              <p:nvPr/>
            </p:nvSpPr>
            <p:spPr>
              <a:xfrm>
                <a:off x="4580900" y="4135600"/>
                <a:ext cx="2887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11551" h="2342" extrusionOk="0">
                    <a:moveTo>
                      <a:pt x="0" y="1"/>
                    </a:moveTo>
                    <a:lnTo>
                      <a:pt x="0" y="2341"/>
                    </a:lnTo>
                    <a:lnTo>
                      <a:pt x="11551" y="2341"/>
                    </a:lnTo>
                    <a:lnTo>
                      <a:pt x="11551" y="1"/>
                    </a:lnTo>
                    <a:close/>
                  </a:path>
                </a:pathLst>
              </a:custGeom>
              <a:solidFill>
                <a:srgbClr val="539C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1"/>
              <p:cNvSpPr/>
              <p:nvPr/>
            </p:nvSpPr>
            <p:spPr>
              <a:xfrm>
                <a:off x="3832400" y="2798200"/>
                <a:ext cx="1763750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70550" h="40275" extrusionOk="0">
                    <a:moveTo>
                      <a:pt x="1" y="1"/>
                    </a:moveTo>
                    <a:lnTo>
                      <a:pt x="1" y="40275"/>
                    </a:lnTo>
                    <a:lnTo>
                      <a:pt x="70549" y="40275"/>
                    </a:lnTo>
                    <a:lnTo>
                      <a:pt x="705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1"/>
              <p:cNvSpPr/>
              <p:nvPr/>
            </p:nvSpPr>
            <p:spPr>
              <a:xfrm>
                <a:off x="4024650" y="2735075"/>
                <a:ext cx="307800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11356" extrusionOk="0">
                    <a:moveTo>
                      <a:pt x="11076" y="0"/>
                    </a:moveTo>
                    <a:cubicBezTo>
                      <a:pt x="10993" y="0"/>
                      <a:pt x="10943" y="3"/>
                      <a:pt x="10943" y="3"/>
                    </a:cubicBezTo>
                    <a:cubicBezTo>
                      <a:pt x="10670" y="611"/>
                      <a:pt x="9454" y="6720"/>
                      <a:pt x="9454" y="6720"/>
                    </a:cubicBezTo>
                    <a:cubicBezTo>
                      <a:pt x="9454" y="6720"/>
                      <a:pt x="2645" y="7663"/>
                      <a:pt x="1156" y="7663"/>
                    </a:cubicBezTo>
                    <a:cubicBezTo>
                      <a:pt x="1" y="7875"/>
                      <a:pt x="1308" y="11097"/>
                      <a:pt x="2372" y="11340"/>
                    </a:cubicBezTo>
                    <a:cubicBezTo>
                      <a:pt x="2423" y="11351"/>
                      <a:pt x="2489" y="11356"/>
                      <a:pt x="2568" y="11356"/>
                    </a:cubicBezTo>
                    <a:cubicBezTo>
                      <a:pt x="4113" y="11356"/>
                      <a:pt x="10591" y="9460"/>
                      <a:pt x="11430" y="8939"/>
                    </a:cubicBezTo>
                    <a:cubicBezTo>
                      <a:pt x="12311" y="8362"/>
                      <a:pt x="12068" y="1735"/>
                      <a:pt x="12068" y="124"/>
                    </a:cubicBezTo>
                    <a:cubicBezTo>
                      <a:pt x="11699" y="16"/>
                      <a:pt x="11283" y="0"/>
                      <a:pt x="11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1"/>
              <p:cNvSpPr/>
              <p:nvPr/>
            </p:nvSpPr>
            <p:spPr>
              <a:xfrm>
                <a:off x="4224500" y="3941825"/>
                <a:ext cx="17570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7028" h="1827" extrusionOk="0">
                    <a:moveTo>
                      <a:pt x="1217" y="1"/>
                    </a:moveTo>
                    <a:cubicBezTo>
                      <a:pt x="1217" y="1"/>
                      <a:pt x="1" y="1369"/>
                      <a:pt x="1126" y="1460"/>
                    </a:cubicBezTo>
                    <a:cubicBezTo>
                      <a:pt x="1805" y="1538"/>
                      <a:pt x="4074" y="1826"/>
                      <a:pt x="5576" y="1826"/>
                    </a:cubicBezTo>
                    <a:cubicBezTo>
                      <a:pt x="6424" y="1826"/>
                      <a:pt x="7027" y="1734"/>
                      <a:pt x="6961" y="1460"/>
                    </a:cubicBezTo>
                    <a:cubicBezTo>
                      <a:pt x="6749" y="700"/>
                      <a:pt x="1217" y="1"/>
                      <a:pt x="12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1"/>
              <p:cNvSpPr/>
              <p:nvPr/>
            </p:nvSpPr>
            <p:spPr>
              <a:xfrm>
                <a:off x="3891675" y="3948800"/>
                <a:ext cx="104750" cy="75175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007" extrusionOk="0">
                    <a:moveTo>
                      <a:pt x="3606" y="1"/>
                    </a:moveTo>
                    <a:cubicBezTo>
                      <a:pt x="2833" y="1"/>
                      <a:pt x="1216" y="1546"/>
                      <a:pt x="1216" y="1546"/>
                    </a:cubicBezTo>
                    <a:cubicBezTo>
                      <a:pt x="1216" y="1546"/>
                      <a:pt x="1" y="2944"/>
                      <a:pt x="1095" y="3005"/>
                    </a:cubicBezTo>
                    <a:cubicBezTo>
                      <a:pt x="1120" y="3006"/>
                      <a:pt x="1146" y="3007"/>
                      <a:pt x="1172" y="3007"/>
                    </a:cubicBezTo>
                    <a:cubicBezTo>
                      <a:pt x="2696" y="3007"/>
                      <a:pt x="4190" y="386"/>
                      <a:pt x="3861" y="87"/>
                    </a:cubicBezTo>
                    <a:cubicBezTo>
                      <a:pt x="3794" y="27"/>
                      <a:pt x="3707" y="1"/>
                      <a:pt x="3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1"/>
              <p:cNvSpPr/>
              <p:nvPr/>
            </p:nvSpPr>
            <p:spPr>
              <a:xfrm>
                <a:off x="3910675" y="3308100"/>
                <a:ext cx="487875" cy="700150"/>
              </a:xfrm>
              <a:custGeom>
                <a:avLst/>
                <a:gdLst/>
                <a:ahLst/>
                <a:cxnLst/>
                <a:rect l="l" t="t" r="r" b="b"/>
                <a:pathLst>
                  <a:path w="19515" h="28006" extrusionOk="0">
                    <a:moveTo>
                      <a:pt x="1247" y="0"/>
                    </a:moveTo>
                    <a:cubicBezTo>
                      <a:pt x="1247" y="0"/>
                      <a:pt x="0" y="27660"/>
                      <a:pt x="0" y="27842"/>
                    </a:cubicBezTo>
                    <a:cubicBezTo>
                      <a:pt x="0" y="27931"/>
                      <a:pt x="283" y="28006"/>
                      <a:pt x="597" y="28006"/>
                    </a:cubicBezTo>
                    <a:cubicBezTo>
                      <a:pt x="926" y="28006"/>
                      <a:pt x="1290" y="27924"/>
                      <a:pt x="1399" y="27690"/>
                    </a:cubicBezTo>
                    <a:cubicBezTo>
                      <a:pt x="2037" y="25289"/>
                      <a:pt x="6414" y="5836"/>
                      <a:pt x="6414" y="5836"/>
                    </a:cubicBezTo>
                    <a:lnTo>
                      <a:pt x="8177" y="6079"/>
                    </a:lnTo>
                    <a:lnTo>
                      <a:pt x="15289" y="12341"/>
                    </a:lnTo>
                    <a:cubicBezTo>
                      <a:pt x="15289" y="12341"/>
                      <a:pt x="13557" y="24955"/>
                      <a:pt x="13618" y="25411"/>
                    </a:cubicBezTo>
                    <a:cubicBezTo>
                      <a:pt x="13651" y="25660"/>
                      <a:pt x="14138" y="25782"/>
                      <a:pt x="14593" y="25782"/>
                    </a:cubicBezTo>
                    <a:cubicBezTo>
                      <a:pt x="14970" y="25782"/>
                      <a:pt x="15326" y="25698"/>
                      <a:pt x="15381" y="25532"/>
                    </a:cubicBezTo>
                    <a:cubicBezTo>
                      <a:pt x="15502" y="25137"/>
                      <a:pt x="19514" y="12067"/>
                      <a:pt x="19514" y="11277"/>
                    </a:cubicBezTo>
                    <a:cubicBezTo>
                      <a:pt x="19514" y="10487"/>
                      <a:pt x="10852" y="30"/>
                      <a:pt x="10852" y="30"/>
                    </a:cubicBezTo>
                    <a:lnTo>
                      <a:pt x="1247" y="30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1"/>
              <p:cNvSpPr/>
              <p:nvPr/>
            </p:nvSpPr>
            <p:spPr>
              <a:xfrm>
                <a:off x="3928150" y="2670675"/>
                <a:ext cx="237275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9491" h="10304" extrusionOk="0">
                    <a:moveTo>
                      <a:pt x="3634" y="1"/>
                    </a:moveTo>
                    <a:cubicBezTo>
                      <a:pt x="1872" y="1"/>
                      <a:pt x="1" y="994"/>
                      <a:pt x="1" y="3308"/>
                    </a:cubicBezTo>
                    <a:cubicBezTo>
                      <a:pt x="1" y="5406"/>
                      <a:pt x="2189" y="7716"/>
                      <a:pt x="3405" y="8050"/>
                    </a:cubicBezTo>
                    <a:cubicBezTo>
                      <a:pt x="3648" y="8141"/>
                      <a:pt x="3253" y="9296"/>
                      <a:pt x="3131" y="9874"/>
                    </a:cubicBezTo>
                    <a:cubicBezTo>
                      <a:pt x="3058" y="10152"/>
                      <a:pt x="3565" y="10304"/>
                      <a:pt x="4137" y="10304"/>
                    </a:cubicBezTo>
                    <a:cubicBezTo>
                      <a:pt x="4750" y="10304"/>
                      <a:pt x="5437" y="10130"/>
                      <a:pt x="5563" y="9752"/>
                    </a:cubicBezTo>
                    <a:cubicBezTo>
                      <a:pt x="5745" y="9053"/>
                      <a:pt x="5897" y="8050"/>
                      <a:pt x="6080" y="8020"/>
                    </a:cubicBezTo>
                    <a:cubicBezTo>
                      <a:pt x="7204" y="8020"/>
                      <a:pt x="7751" y="7716"/>
                      <a:pt x="8055" y="7138"/>
                    </a:cubicBezTo>
                    <a:cubicBezTo>
                      <a:pt x="8329" y="6652"/>
                      <a:pt x="8481" y="6105"/>
                      <a:pt x="8177" y="4950"/>
                    </a:cubicBezTo>
                    <a:lnTo>
                      <a:pt x="8177" y="4950"/>
                    </a:lnTo>
                    <a:cubicBezTo>
                      <a:pt x="8195" y="4953"/>
                      <a:pt x="8216" y="4955"/>
                      <a:pt x="8238" y="4955"/>
                    </a:cubicBezTo>
                    <a:cubicBezTo>
                      <a:pt x="8618" y="4955"/>
                      <a:pt x="9491" y="4489"/>
                      <a:pt x="9089" y="4403"/>
                    </a:cubicBezTo>
                    <a:cubicBezTo>
                      <a:pt x="7873" y="4190"/>
                      <a:pt x="7387" y="3369"/>
                      <a:pt x="7052" y="2883"/>
                    </a:cubicBezTo>
                    <a:cubicBezTo>
                      <a:pt x="6688" y="1667"/>
                      <a:pt x="5897" y="603"/>
                      <a:pt x="5077" y="238"/>
                    </a:cubicBezTo>
                    <a:cubicBezTo>
                      <a:pt x="4636" y="82"/>
                      <a:pt x="4139" y="1"/>
                      <a:pt x="36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1"/>
              <p:cNvSpPr/>
              <p:nvPr/>
            </p:nvSpPr>
            <p:spPr>
              <a:xfrm>
                <a:off x="3893200" y="2898375"/>
                <a:ext cx="333625" cy="468250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18730" extrusionOk="0">
                    <a:moveTo>
                      <a:pt x="6449" y="1"/>
                    </a:moveTo>
                    <a:cubicBezTo>
                      <a:pt x="4923" y="1"/>
                      <a:pt x="3166" y="398"/>
                      <a:pt x="1368" y="1647"/>
                    </a:cubicBezTo>
                    <a:cubicBezTo>
                      <a:pt x="0" y="2103"/>
                      <a:pt x="122" y="9550"/>
                      <a:pt x="1399" y="17605"/>
                    </a:cubicBezTo>
                    <a:cubicBezTo>
                      <a:pt x="2523" y="18304"/>
                      <a:pt x="4978" y="18730"/>
                      <a:pt x="7265" y="18730"/>
                    </a:cubicBezTo>
                    <a:cubicBezTo>
                      <a:pt x="9552" y="18730"/>
                      <a:pt x="11672" y="18304"/>
                      <a:pt x="12128" y="17301"/>
                    </a:cubicBezTo>
                    <a:cubicBezTo>
                      <a:pt x="9271" y="10371"/>
                      <a:pt x="13344" y="1951"/>
                      <a:pt x="11216" y="1191"/>
                    </a:cubicBezTo>
                    <a:cubicBezTo>
                      <a:pt x="10748" y="1023"/>
                      <a:pt x="8896" y="1"/>
                      <a:pt x="64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1"/>
              <p:cNvSpPr/>
              <p:nvPr/>
            </p:nvSpPr>
            <p:spPr>
              <a:xfrm>
                <a:off x="3887875" y="2650100"/>
                <a:ext cx="214325" cy="219975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8799" extrusionOk="0">
                    <a:moveTo>
                      <a:pt x="6562" y="1"/>
                    </a:moveTo>
                    <a:cubicBezTo>
                      <a:pt x="6416" y="1"/>
                      <a:pt x="6308" y="218"/>
                      <a:pt x="6323" y="514"/>
                    </a:cubicBezTo>
                    <a:cubicBezTo>
                      <a:pt x="5583" y="176"/>
                      <a:pt x="4888" y="22"/>
                      <a:pt x="4251" y="22"/>
                    </a:cubicBezTo>
                    <a:cubicBezTo>
                      <a:pt x="2086" y="22"/>
                      <a:pt x="593" y="1792"/>
                      <a:pt x="335" y="4071"/>
                    </a:cubicBezTo>
                    <a:cubicBezTo>
                      <a:pt x="1" y="7019"/>
                      <a:pt x="4043" y="8265"/>
                      <a:pt x="4256" y="8417"/>
                    </a:cubicBezTo>
                    <a:cubicBezTo>
                      <a:pt x="4415" y="8550"/>
                      <a:pt x="4319" y="8799"/>
                      <a:pt x="4738" y="8799"/>
                    </a:cubicBezTo>
                    <a:cubicBezTo>
                      <a:pt x="4799" y="8799"/>
                      <a:pt x="4871" y="8793"/>
                      <a:pt x="4955" y="8782"/>
                    </a:cubicBezTo>
                    <a:cubicBezTo>
                      <a:pt x="5685" y="8721"/>
                      <a:pt x="6627" y="8417"/>
                      <a:pt x="6870" y="7961"/>
                    </a:cubicBezTo>
                    <a:cubicBezTo>
                      <a:pt x="7083" y="7505"/>
                      <a:pt x="5563" y="5378"/>
                      <a:pt x="6718" y="4587"/>
                    </a:cubicBezTo>
                    <a:lnTo>
                      <a:pt x="6718" y="4587"/>
                    </a:lnTo>
                    <a:cubicBezTo>
                      <a:pt x="6933" y="4874"/>
                      <a:pt x="7167" y="5218"/>
                      <a:pt x="7494" y="5218"/>
                    </a:cubicBezTo>
                    <a:cubicBezTo>
                      <a:pt x="7583" y="5218"/>
                      <a:pt x="7678" y="5193"/>
                      <a:pt x="7782" y="5134"/>
                    </a:cubicBezTo>
                    <a:cubicBezTo>
                      <a:pt x="7995" y="5043"/>
                      <a:pt x="7144" y="4192"/>
                      <a:pt x="6992" y="3432"/>
                    </a:cubicBezTo>
                    <a:cubicBezTo>
                      <a:pt x="6863" y="2663"/>
                      <a:pt x="7233" y="1958"/>
                      <a:pt x="7662" y="1958"/>
                    </a:cubicBezTo>
                    <a:cubicBezTo>
                      <a:pt x="7742" y="1958"/>
                      <a:pt x="7823" y="1982"/>
                      <a:pt x="7903" y="2034"/>
                    </a:cubicBezTo>
                    <a:cubicBezTo>
                      <a:pt x="8572" y="1456"/>
                      <a:pt x="7812" y="1426"/>
                      <a:pt x="7812" y="1426"/>
                    </a:cubicBezTo>
                    <a:cubicBezTo>
                      <a:pt x="7889" y="809"/>
                      <a:pt x="7783" y="314"/>
                      <a:pt x="7555" y="314"/>
                    </a:cubicBezTo>
                    <a:cubicBezTo>
                      <a:pt x="7424" y="314"/>
                      <a:pt x="7252" y="479"/>
                      <a:pt x="7052" y="879"/>
                    </a:cubicBezTo>
                    <a:cubicBezTo>
                      <a:pt x="6912" y="240"/>
                      <a:pt x="6716" y="1"/>
                      <a:pt x="65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1"/>
              <p:cNvSpPr/>
              <p:nvPr/>
            </p:nvSpPr>
            <p:spPr>
              <a:xfrm>
                <a:off x="4473000" y="2779900"/>
                <a:ext cx="6840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5201" extrusionOk="0">
                    <a:moveTo>
                      <a:pt x="2121" y="0"/>
                    </a:moveTo>
                    <a:cubicBezTo>
                      <a:pt x="1617" y="0"/>
                      <a:pt x="1728" y="1837"/>
                      <a:pt x="1520" y="2283"/>
                    </a:cubicBezTo>
                    <a:cubicBezTo>
                      <a:pt x="1307" y="2739"/>
                      <a:pt x="1155" y="2769"/>
                      <a:pt x="1003" y="2800"/>
                    </a:cubicBezTo>
                    <a:cubicBezTo>
                      <a:pt x="993" y="2802"/>
                      <a:pt x="984" y="2804"/>
                      <a:pt x="975" y="2804"/>
                    </a:cubicBezTo>
                    <a:cubicBezTo>
                      <a:pt x="720" y="2804"/>
                      <a:pt x="825" y="1637"/>
                      <a:pt x="424" y="1637"/>
                    </a:cubicBezTo>
                    <a:cubicBezTo>
                      <a:pt x="405" y="1637"/>
                      <a:pt x="386" y="1639"/>
                      <a:pt x="365" y="1645"/>
                    </a:cubicBezTo>
                    <a:cubicBezTo>
                      <a:pt x="91" y="1675"/>
                      <a:pt x="0" y="4897"/>
                      <a:pt x="0" y="4897"/>
                    </a:cubicBezTo>
                    <a:lnTo>
                      <a:pt x="547" y="5201"/>
                    </a:lnTo>
                    <a:cubicBezTo>
                      <a:pt x="1398" y="4562"/>
                      <a:pt x="2371" y="3377"/>
                      <a:pt x="2614" y="2860"/>
                    </a:cubicBezTo>
                    <a:cubicBezTo>
                      <a:pt x="2736" y="2009"/>
                      <a:pt x="2341" y="1219"/>
                      <a:pt x="2158" y="3"/>
                    </a:cubicBezTo>
                    <a:cubicBezTo>
                      <a:pt x="2146" y="1"/>
                      <a:pt x="2133" y="0"/>
                      <a:pt x="21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1"/>
              <p:cNvSpPr/>
              <p:nvPr/>
            </p:nvSpPr>
            <p:spPr>
              <a:xfrm>
                <a:off x="4136150" y="2894700"/>
                <a:ext cx="358150" cy="206425"/>
              </a:xfrm>
              <a:custGeom>
                <a:avLst/>
                <a:gdLst/>
                <a:ahLst/>
                <a:cxnLst/>
                <a:rect l="l" t="t" r="r" b="b"/>
                <a:pathLst>
                  <a:path w="14326" h="8257" extrusionOk="0">
                    <a:moveTo>
                      <a:pt x="13383" y="1"/>
                    </a:moveTo>
                    <a:cubicBezTo>
                      <a:pt x="12866" y="366"/>
                      <a:pt x="9006" y="4560"/>
                      <a:pt x="9006" y="4560"/>
                    </a:cubicBezTo>
                    <a:cubicBezTo>
                      <a:pt x="9006" y="4560"/>
                      <a:pt x="2897" y="2189"/>
                      <a:pt x="1650" y="1399"/>
                    </a:cubicBezTo>
                    <a:cubicBezTo>
                      <a:pt x="1575" y="1367"/>
                      <a:pt x="1501" y="1352"/>
                      <a:pt x="1431" y="1352"/>
                    </a:cubicBezTo>
                    <a:cubicBezTo>
                      <a:pt x="429" y="1352"/>
                      <a:pt x="0" y="4399"/>
                      <a:pt x="738" y="5138"/>
                    </a:cubicBezTo>
                    <a:cubicBezTo>
                      <a:pt x="1498" y="5898"/>
                      <a:pt x="8307" y="7843"/>
                      <a:pt x="9219" y="8238"/>
                    </a:cubicBezTo>
                    <a:cubicBezTo>
                      <a:pt x="9247" y="8251"/>
                      <a:pt x="9277" y="8257"/>
                      <a:pt x="9309" y="8257"/>
                    </a:cubicBezTo>
                    <a:cubicBezTo>
                      <a:pt x="10388" y="8257"/>
                      <a:pt x="14089" y="1607"/>
                      <a:pt x="14325" y="426"/>
                    </a:cubicBezTo>
                    <a:cubicBezTo>
                      <a:pt x="13961" y="1"/>
                      <a:pt x="13383" y="1"/>
                      <a:pt x="133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1"/>
              <p:cNvSpPr/>
              <p:nvPr/>
            </p:nvSpPr>
            <p:spPr>
              <a:xfrm>
                <a:off x="4691850" y="2541225"/>
                <a:ext cx="120075" cy="65875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2635" extrusionOk="0">
                    <a:moveTo>
                      <a:pt x="4267" y="0"/>
                    </a:moveTo>
                    <a:cubicBezTo>
                      <a:pt x="3742" y="0"/>
                      <a:pt x="1518" y="416"/>
                      <a:pt x="1490" y="644"/>
                    </a:cubicBezTo>
                    <a:cubicBezTo>
                      <a:pt x="1459" y="1100"/>
                      <a:pt x="2675" y="887"/>
                      <a:pt x="2645" y="1161"/>
                    </a:cubicBezTo>
                    <a:cubicBezTo>
                      <a:pt x="2645" y="1252"/>
                      <a:pt x="2584" y="1404"/>
                      <a:pt x="2189" y="1647"/>
                    </a:cubicBezTo>
                    <a:cubicBezTo>
                      <a:pt x="1794" y="1860"/>
                      <a:pt x="0" y="1921"/>
                      <a:pt x="152" y="2407"/>
                    </a:cubicBezTo>
                    <a:cubicBezTo>
                      <a:pt x="1038" y="2455"/>
                      <a:pt x="1697" y="2635"/>
                      <a:pt x="2309" y="2635"/>
                    </a:cubicBezTo>
                    <a:cubicBezTo>
                      <a:pt x="2474" y="2635"/>
                      <a:pt x="2635" y="2622"/>
                      <a:pt x="2797" y="2590"/>
                    </a:cubicBezTo>
                    <a:cubicBezTo>
                      <a:pt x="3253" y="2377"/>
                      <a:pt x="4225" y="1374"/>
                      <a:pt x="4772" y="553"/>
                    </a:cubicBezTo>
                    <a:cubicBezTo>
                      <a:pt x="4803" y="553"/>
                      <a:pt x="4651" y="128"/>
                      <a:pt x="4347" y="6"/>
                    </a:cubicBezTo>
                    <a:cubicBezTo>
                      <a:pt x="4328" y="2"/>
                      <a:pt x="4301" y="0"/>
                      <a:pt x="42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1"/>
              <p:cNvSpPr/>
              <p:nvPr/>
            </p:nvSpPr>
            <p:spPr>
              <a:xfrm>
                <a:off x="4514800" y="2293525"/>
                <a:ext cx="59100" cy="39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1578" extrusionOk="0">
                    <a:moveTo>
                      <a:pt x="681" y="1"/>
                    </a:moveTo>
                    <a:cubicBezTo>
                      <a:pt x="506" y="1"/>
                      <a:pt x="376" y="55"/>
                      <a:pt x="334" y="187"/>
                    </a:cubicBezTo>
                    <a:cubicBezTo>
                      <a:pt x="152" y="795"/>
                      <a:pt x="0" y="1494"/>
                      <a:pt x="517" y="1555"/>
                    </a:cubicBezTo>
                    <a:cubicBezTo>
                      <a:pt x="586" y="1570"/>
                      <a:pt x="666" y="1578"/>
                      <a:pt x="753" y="1578"/>
                    </a:cubicBezTo>
                    <a:cubicBezTo>
                      <a:pt x="1359" y="1578"/>
                      <a:pt x="2314" y="1236"/>
                      <a:pt x="2340" y="917"/>
                    </a:cubicBezTo>
                    <a:cubicBezTo>
                      <a:pt x="2364" y="612"/>
                      <a:pt x="1268" y="1"/>
                      <a:pt x="6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6" name="Google Shape;856;p41"/>
            <p:cNvGrpSpPr/>
            <p:nvPr/>
          </p:nvGrpSpPr>
          <p:grpSpPr>
            <a:xfrm flipH="1">
              <a:off x="5754775" y="1704388"/>
              <a:ext cx="688225" cy="627862"/>
              <a:chOff x="760050" y="2874625"/>
              <a:chExt cx="1485485" cy="1355487"/>
            </a:xfrm>
          </p:grpSpPr>
          <p:sp>
            <p:nvSpPr>
              <p:cNvPr id="857" name="Google Shape;857;p41"/>
              <p:cNvSpPr/>
              <p:nvPr/>
            </p:nvSpPr>
            <p:spPr>
              <a:xfrm>
                <a:off x="760050" y="2874625"/>
                <a:ext cx="1356230" cy="1355487"/>
              </a:xfrm>
              <a:custGeom>
                <a:avLst/>
                <a:gdLst/>
                <a:ahLst/>
                <a:cxnLst/>
                <a:rect l="l" t="t" r="r" b="b"/>
                <a:pathLst>
                  <a:path w="60210" h="60177" extrusionOk="0">
                    <a:moveTo>
                      <a:pt x="30055" y="0"/>
                    </a:moveTo>
                    <a:cubicBezTo>
                      <a:pt x="18347" y="0"/>
                      <a:pt x="8206" y="6672"/>
                      <a:pt x="3236" y="16479"/>
                    </a:cubicBezTo>
                    <a:cubicBezTo>
                      <a:pt x="1168" y="20548"/>
                      <a:pt x="0" y="25185"/>
                      <a:pt x="0" y="30089"/>
                    </a:cubicBezTo>
                    <a:cubicBezTo>
                      <a:pt x="0" y="32557"/>
                      <a:pt x="267" y="34925"/>
                      <a:pt x="868" y="37227"/>
                    </a:cubicBezTo>
                    <a:cubicBezTo>
                      <a:pt x="1335" y="39195"/>
                      <a:pt x="2035" y="41097"/>
                      <a:pt x="2869" y="42898"/>
                    </a:cubicBezTo>
                    <a:cubicBezTo>
                      <a:pt x="4070" y="45400"/>
                      <a:pt x="5604" y="47735"/>
                      <a:pt x="7406" y="49836"/>
                    </a:cubicBezTo>
                    <a:cubicBezTo>
                      <a:pt x="12910" y="56174"/>
                      <a:pt x="21049" y="60177"/>
                      <a:pt x="30088" y="60177"/>
                    </a:cubicBezTo>
                    <a:cubicBezTo>
                      <a:pt x="42130" y="60177"/>
                      <a:pt x="52538" y="53138"/>
                      <a:pt x="57308" y="42898"/>
                    </a:cubicBezTo>
                    <a:cubicBezTo>
                      <a:pt x="59143" y="39028"/>
                      <a:pt x="60210" y="34692"/>
                      <a:pt x="60210" y="30122"/>
                    </a:cubicBezTo>
                    <a:cubicBezTo>
                      <a:pt x="60210" y="26519"/>
                      <a:pt x="59576" y="23117"/>
                      <a:pt x="58375" y="19881"/>
                    </a:cubicBezTo>
                    <a:cubicBezTo>
                      <a:pt x="57908" y="18714"/>
                      <a:pt x="57441" y="17580"/>
                      <a:pt x="56874" y="16479"/>
                    </a:cubicBezTo>
                    <a:cubicBezTo>
                      <a:pt x="55707" y="14177"/>
                      <a:pt x="54272" y="12042"/>
                      <a:pt x="52571" y="10141"/>
                    </a:cubicBezTo>
                    <a:cubicBezTo>
                      <a:pt x="47067" y="3903"/>
                      <a:pt x="39028" y="0"/>
                      <a:pt x="30055" y="0"/>
                    </a:cubicBez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1"/>
              <p:cNvSpPr/>
              <p:nvPr/>
            </p:nvSpPr>
            <p:spPr>
              <a:xfrm>
                <a:off x="889282" y="2874625"/>
                <a:ext cx="1356253" cy="1355487"/>
              </a:xfrm>
              <a:custGeom>
                <a:avLst/>
                <a:gdLst/>
                <a:ahLst/>
                <a:cxnLst/>
                <a:rect l="l" t="t" r="r" b="b"/>
                <a:pathLst>
                  <a:path w="60211" h="60177" extrusionOk="0">
                    <a:moveTo>
                      <a:pt x="30056" y="0"/>
                    </a:moveTo>
                    <a:cubicBezTo>
                      <a:pt x="18347" y="0"/>
                      <a:pt x="8207" y="6672"/>
                      <a:pt x="3270" y="16479"/>
                    </a:cubicBezTo>
                    <a:cubicBezTo>
                      <a:pt x="1168" y="20548"/>
                      <a:pt x="1" y="25185"/>
                      <a:pt x="1" y="30089"/>
                    </a:cubicBezTo>
                    <a:cubicBezTo>
                      <a:pt x="1" y="32557"/>
                      <a:pt x="301" y="34925"/>
                      <a:pt x="868" y="37227"/>
                    </a:cubicBezTo>
                    <a:cubicBezTo>
                      <a:pt x="1335" y="39195"/>
                      <a:pt x="2036" y="41097"/>
                      <a:pt x="2869" y="42898"/>
                    </a:cubicBezTo>
                    <a:cubicBezTo>
                      <a:pt x="4104" y="45400"/>
                      <a:pt x="5638" y="47735"/>
                      <a:pt x="7439" y="49836"/>
                    </a:cubicBezTo>
                    <a:cubicBezTo>
                      <a:pt x="12943" y="56174"/>
                      <a:pt x="21049" y="60177"/>
                      <a:pt x="30122" y="60177"/>
                    </a:cubicBezTo>
                    <a:cubicBezTo>
                      <a:pt x="42164" y="60177"/>
                      <a:pt x="52538" y="53138"/>
                      <a:pt x="57342" y="42898"/>
                    </a:cubicBezTo>
                    <a:cubicBezTo>
                      <a:pt x="59176" y="39028"/>
                      <a:pt x="60210" y="34692"/>
                      <a:pt x="60210" y="30122"/>
                    </a:cubicBezTo>
                    <a:cubicBezTo>
                      <a:pt x="60210" y="26519"/>
                      <a:pt x="59577" y="23117"/>
                      <a:pt x="58376" y="19881"/>
                    </a:cubicBezTo>
                    <a:cubicBezTo>
                      <a:pt x="57909" y="18714"/>
                      <a:pt x="57475" y="17580"/>
                      <a:pt x="56875" y="16479"/>
                    </a:cubicBezTo>
                    <a:cubicBezTo>
                      <a:pt x="55707" y="14177"/>
                      <a:pt x="54306" y="12042"/>
                      <a:pt x="52572" y="10141"/>
                    </a:cubicBezTo>
                    <a:cubicBezTo>
                      <a:pt x="47068" y="3903"/>
                      <a:pt x="39029" y="0"/>
                      <a:pt x="30056" y="0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1"/>
              <p:cNvSpPr/>
              <p:nvPr/>
            </p:nvSpPr>
            <p:spPr>
              <a:xfrm>
                <a:off x="992992" y="2979078"/>
                <a:ext cx="1149608" cy="1148865"/>
              </a:xfrm>
              <a:custGeom>
                <a:avLst/>
                <a:gdLst/>
                <a:ahLst/>
                <a:cxnLst/>
                <a:rect l="l" t="t" r="r" b="b"/>
                <a:pathLst>
                  <a:path w="51037" h="51004" extrusionOk="0">
                    <a:moveTo>
                      <a:pt x="25518" y="0"/>
                    </a:moveTo>
                    <a:cubicBezTo>
                      <a:pt x="11408" y="0"/>
                      <a:pt x="0" y="11408"/>
                      <a:pt x="0" y="25518"/>
                    </a:cubicBezTo>
                    <a:cubicBezTo>
                      <a:pt x="0" y="28687"/>
                      <a:pt x="567" y="31756"/>
                      <a:pt x="1668" y="34558"/>
                    </a:cubicBezTo>
                    <a:cubicBezTo>
                      <a:pt x="3336" y="38895"/>
                      <a:pt x="6104" y="42697"/>
                      <a:pt x="9707" y="45533"/>
                    </a:cubicBezTo>
                    <a:cubicBezTo>
                      <a:pt x="10441" y="46100"/>
                      <a:pt x="11241" y="46700"/>
                      <a:pt x="12075" y="47201"/>
                    </a:cubicBezTo>
                    <a:cubicBezTo>
                      <a:pt x="14544" y="48735"/>
                      <a:pt x="17279" y="49802"/>
                      <a:pt x="20248" y="50436"/>
                    </a:cubicBezTo>
                    <a:cubicBezTo>
                      <a:pt x="20681" y="50536"/>
                      <a:pt x="21048" y="50603"/>
                      <a:pt x="21449" y="50636"/>
                    </a:cubicBezTo>
                    <a:cubicBezTo>
                      <a:pt x="22783" y="50870"/>
                      <a:pt x="24117" y="51003"/>
                      <a:pt x="25518" y="51003"/>
                    </a:cubicBezTo>
                    <a:cubicBezTo>
                      <a:pt x="39595" y="51003"/>
                      <a:pt x="51036" y="39562"/>
                      <a:pt x="51036" y="25485"/>
                    </a:cubicBezTo>
                    <a:cubicBezTo>
                      <a:pt x="51036" y="22583"/>
                      <a:pt x="50569" y="19848"/>
                      <a:pt x="49635" y="17346"/>
                    </a:cubicBezTo>
                    <a:cubicBezTo>
                      <a:pt x="48568" y="14110"/>
                      <a:pt x="46867" y="11208"/>
                      <a:pt x="44632" y="8706"/>
                    </a:cubicBezTo>
                    <a:cubicBezTo>
                      <a:pt x="44031" y="7939"/>
                      <a:pt x="43298" y="7272"/>
                      <a:pt x="42597" y="6605"/>
                    </a:cubicBezTo>
                    <a:cubicBezTo>
                      <a:pt x="39261" y="3569"/>
                      <a:pt x="35092" y="1401"/>
                      <a:pt x="30455" y="500"/>
                    </a:cubicBezTo>
                    <a:cubicBezTo>
                      <a:pt x="28854" y="167"/>
                      <a:pt x="27219" y="0"/>
                      <a:pt x="25518" y="0"/>
                    </a:cubicBezTo>
                    <a:close/>
                  </a:path>
                </a:pathLst>
              </a:custGeom>
              <a:solidFill>
                <a:srgbClr val="FBBF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1"/>
              <p:cNvSpPr/>
              <p:nvPr/>
            </p:nvSpPr>
            <p:spPr>
              <a:xfrm flipH="1">
                <a:off x="1246192" y="3142865"/>
                <a:ext cx="626668" cy="818266"/>
              </a:xfrm>
              <a:custGeom>
                <a:avLst/>
                <a:gdLst/>
                <a:ahLst/>
                <a:cxnLst/>
                <a:rect l="l" t="t" r="r" b="b"/>
                <a:pathLst>
                  <a:path w="27821" h="36327" extrusionOk="0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1" name="Google Shape;861;p41"/>
            <p:cNvGrpSpPr/>
            <p:nvPr/>
          </p:nvGrpSpPr>
          <p:grpSpPr>
            <a:xfrm>
              <a:off x="6087463" y="2676093"/>
              <a:ext cx="753670" cy="753244"/>
              <a:chOff x="889282" y="2874625"/>
              <a:chExt cx="1356253" cy="1355487"/>
            </a:xfrm>
          </p:grpSpPr>
          <p:sp>
            <p:nvSpPr>
              <p:cNvPr id="862" name="Google Shape;862;p41"/>
              <p:cNvSpPr/>
              <p:nvPr/>
            </p:nvSpPr>
            <p:spPr>
              <a:xfrm>
                <a:off x="889282" y="2874625"/>
                <a:ext cx="1356253" cy="1355487"/>
              </a:xfrm>
              <a:custGeom>
                <a:avLst/>
                <a:gdLst/>
                <a:ahLst/>
                <a:cxnLst/>
                <a:rect l="l" t="t" r="r" b="b"/>
                <a:pathLst>
                  <a:path w="60211" h="60177" extrusionOk="0">
                    <a:moveTo>
                      <a:pt x="30056" y="0"/>
                    </a:moveTo>
                    <a:cubicBezTo>
                      <a:pt x="18347" y="0"/>
                      <a:pt x="8207" y="6672"/>
                      <a:pt x="3270" y="16479"/>
                    </a:cubicBezTo>
                    <a:cubicBezTo>
                      <a:pt x="1168" y="20548"/>
                      <a:pt x="1" y="25185"/>
                      <a:pt x="1" y="30089"/>
                    </a:cubicBezTo>
                    <a:cubicBezTo>
                      <a:pt x="1" y="32557"/>
                      <a:pt x="301" y="34925"/>
                      <a:pt x="868" y="37227"/>
                    </a:cubicBezTo>
                    <a:cubicBezTo>
                      <a:pt x="1335" y="39195"/>
                      <a:pt x="2036" y="41097"/>
                      <a:pt x="2869" y="42898"/>
                    </a:cubicBezTo>
                    <a:cubicBezTo>
                      <a:pt x="4104" y="45400"/>
                      <a:pt x="5638" y="47735"/>
                      <a:pt x="7439" y="49836"/>
                    </a:cubicBezTo>
                    <a:cubicBezTo>
                      <a:pt x="12943" y="56174"/>
                      <a:pt x="21049" y="60177"/>
                      <a:pt x="30122" y="60177"/>
                    </a:cubicBezTo>
                    <a:cubicBezTo>
                      <a:pt x="42164" y="60177"/>
                      <a:pt x="52538" y="53138"/>
                      <a:pt x="57342" y="42898"/>
                    </a:cubicBezTo>
                    <a:cubicBezTo>
                      <a:pt x="59176" y="39028"/>
                      <a:pt x="60210" y="34692"/>
                      <a:pt x="60210" y="30122"/>
                    </a:cubicBezTo>
                    <a:cubicBezTo>
                      <a:pt x="60210" y="26519"/>
                      <a:pt x="59577" y="23117"/>
                      <a:pt x="58376" y="19881"/>
                    </a:cubicBezTo>
                    <a:cubicBezTo>
                      <a:pt x="57909" y="18714"/>
                      <a:pt x="57475" y="17580"/>
                      <a:pt x="56875" y="16479"/>
                    </a:cubicBezTo>
                    <a:cubicBezTo>
                      <a:pt x="55707" y="14177"/>
                      <a:pt x="54306" y="12042"/>
                      <a:pt x="52572" y="10141"/>
                    </a:cubicBezTo>
                    <a:cubicBezTo>
                      <a:pt x="47068" y="3903"/>
                      <a:pt x="39029" y="0"/>
                      <a:pt x="30056" y="0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1"/>
              <p:cNvSpPr/>
              <p:nvPr/>
            </p:nvSpPr>
            <p:spPr>
              <a:xfrm>
                <a:off x="992992" y="2979078"/>
                <a:ext cx="1149608" cy="1148865"/>
              </a:xfrm>
              <a:custGeom>
                <a:avLst/>
                <a:gdLst/>
                <a:ahLst/>
                <a:cxnLst/>
                <a:rect l="l" t="t" r="r" b="b"/>
                <a:pathLst>
                  <a:path w="51037" h="51004" extrusionOk="0">
                    <a:moveTo>
                      <a:pt x="25518" y="0"/>
                    </a:moveTo>
                    <a:cubicBezTo>
                      <a:pt x="11408" y="0"/>
                      <a:pt x="0" y="11408"/>
                      <a:pt x="0" y="25518"/>
                    </a:cubicBezTo>
                    <a:cubicBezTo>
                      <a:pt x="0" y="28687"/>
                      <a:pt x="567" y="31756"/>
                      <a:pt x="1668" y="34558"/>
                    </a:cubicBezTo>
                    <a:cubicBezTo>
                      <a:pt x="3336" y="38895"/>
                      <a:pt x="6104" y="42697"/>
                      <a:pt x="9707" y="45533"/>
                    </a:cubicBezTo>
                    <a:cubicBezTo>
                      <a:pt x="10441" y="46100"/>
                      <a:pt x="11241" y="46700"/>
                      <a:pt x="12075" y="47201"/>
                    </a:cubicBezTo>
                    <a:cubicBezTo>
                      <a:pt x="14544" y="48735"/>
                      <a:pt x="17279" y="49802"/>
                      <a:pt x="20248" y="50436"/>
                    </a:cubicBezTo>
                    <a:cubicBezTo>
                      <a:pt x="20681" y="50536"/>
                      <a:pt x="21048" y="50603"/>
                      <a:pt x="21449" y="50636"/>
                    </a:cubicBezTo>
                    <a:cubicBezTo>
                      <a:pt x="22783" y="50870"/>
                      <a:pt x="24117" y="51003"/>
                      <a:pt x="25518" y="51003"/>
                    </a:cubicBezTo>
                    <a:cubicBezTo>
                      <a:pt x="39595" y="51003"/>
                      <a:pt x="51036" y="39562"/>
                      <a:pt x="51036" y="25485"/>
                    </a:cubicBezTo>
                    <a:cubicBezTo>
                      <a:pt x="51036" y="22583"/>
                      <a:pt x="50569" y="19848"/>
                      <a:pt x="49635" y="17346"/>
                    </a:cubicBezTo>
                    <a:cubicBezTo>
                      <a:pt x="48568" y="14110"/>
                      <a:pt x="46867" y="11208"/>
                      <a:pt x="44632" y="8706"/>
                    </a:cubicBezTo>
                    <a:cubicBezTo>
                      <a:pt x="44031" y="7939"/>
                      <a:pt x="43298" y="7272"/>
                      <a:pt x="42597" y="6605"/>
                    </a:cubicBezTo>
                    <a:cubicBezTo>
                      <a:pt x="39261" y="3569"/>
                      <a:pt x="35092" y="1401"/>
                      <a:pt x="30455" y="500"/>
                    </a:cubicBezTo>
                    <a:cubicBezTo>
                      <a:pt x="28854" y="167"/>
                      <a:pt x="27219" y="0"/>
                      <a:pt x="25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1"/>
              <p:cNvSpPr/>
              <p:nvPr/>
            </p:nvSpPr>
            <p:spPr>
              <a:xfrm>
                <a:off x="1290539" y="3142865"/>
                <a:ext cx="626668" cy="818266"/>
              </a:xfrm>
              <a:custGeom>
                <a:avLst/>
                <a:gdLst/>
                <a:ahLst/>
                <a:cxnLst/>
                <a:rect l="l" t="t" r="r" b="b"/>
                <a:pathLst>
                  <a:path w="27821" h="36327" extrusionOk="0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5" name="Google Shape;865;p41"/>
          <p:cNvGrpSpPr/>
          <p:nvPr/>
        </p:nvGrpSpPr>
        <p:grpSpPr>
          <a:xfrm>
            <a:off x="5241750" y="918452"/>
            <a:ext cx="542964" cy="465786"/>
            <a:chOff x="5241750" y="918452"/>
            <a:chExt cx="542964" cy="465786"/>
          </a:xfrm>
        </p:grpSpPr>
        <p:sp>
          <p:nvSpPr>
            <p:cNvPr id="866" name="Google Shape;866;p41"/>
            <p:cNvSpPr/>
            <p:nvPr/>
          </p:nvSpPr>
          <p:spPr>
            <a:xfrm>
              <a:off x="5241750" y="9184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5628558" y="12035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1076;p46">
            <a:extLst>
              <a:ext uri="{FF2B5EF4-FFF2-40B4-BE49-F238E27FC236}">
                <a16:creationId xmlns:a16="http://schemas.microsoft.com/office/drawing/2014/main" id="{A5B31090-8989-4FDC-9367-7D04F2D842BF}"/>
              </a:ext>
            </a:extLst>
          </p:cNvPr>
          <p:cNvSpPr txBox="1">
            <a:spLocks/>
          </p:cNvSpPr>
          <p:nvPr/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hewy"/>
              <a:buNone/>
              <a:defRPr sz="10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hewy"/>
              <a:buNone/>
              <a:defRPr sz="42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hewy"/>
              <a:buNone/>
              <a:defRPr sz="42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hewy"/>
              <a:buNone/>
              <a:defRPr sz="42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hewy"/>
              <a:buNone/>
              <a:defRPr sz="42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hewy"/>
              <a:buNone/>
              <a:defRPr sz="42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hewy"/>
              <a:buNone/>
              <a:defRPr sz="42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hewy"/>
              <a:buNone/>
              <a:defRPr sz="42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hewy"/>
              <a:buNone/>
              <a:defRPr sz="42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algn="ctr"/>
            <a:r>
              <a:rPr lang="en-ID" sz="3000" dirty="0" err="1"/>
              <a:t>Aplikasi</a:t>
            </a:r>
            <a:r>
              <a:rPr lang="en-ID" sz="3000" dirty="0"/>
              <a:t> </a:t>
            </a:r>
            <a:r>
              <a:rPr lang="en-ID" sz="3000" dirty="0" err="1"/>
              <a:t>Sejenis</a:t>
            </a:r>
            <a:endParaRPr lang="en-ID" sz="3000" dirty="0"/>
          </a:p>
        </p:txBody>
      </p:sp>
      <p:sp>
        <p:nvSpPr>
          <p:cNvPr id="98" name="Google Shape;788;p41">
            <a:extLst>
              <a:ext uri="{FF2B5EF4-FFF2-40B4-BE49-F238E27FC236}">
                <a16:creationId xmlns:a16="http://schemas.microsoft.com/office/drawing/2014/main" id="{21981520-D5D0-476F-B9C9-81B59BE4568B}"/>
              </a:ext>
            </a:extLst>
          </p:cNvPr>
          <p:cNvSpPr txBox="1">
            <a:spLocks/>
          </p:cNvSpPr>
          <p:nvPr/>
        </p:nvSpPr>
        <p:spPr>
          <a:xfrm>
            <a:off x="791425" y="2902579"/>
            <a:ext cx="3683700" cy="47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hewy"/>
              <a:buNone/>
              <a:defRPr sz="100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hewy"/>
              <a:buNone/>
              <a:defRPr sz="42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hewy"/>
              <a:buNone/>
              <a:defRPr sz="42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hewy"/>
              <a:buNone/>
              <a:defRPr sz="42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hewy"/>
              <a:buNone/>
              <a:defRPr sz="42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hewy"/>
              <a:buNone/>
              <a:defRPr sz="42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hewy"/>
              <a:buNone/>
              <a:defRPr sz="42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hewy"/>
              <a:buNone/>
              <a:defRPr sz="42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hewy"/>
              <a:buNone/>
              <a:defRPr sz="42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/>
              <a:t>RT PINTAR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0"/>
          <p:cNvSpPr txBox="1">
            <a:spLocks noGrp="1"/>
          </p:cNvSpPr>
          <p:nvPr>
            <p:ph type="subTitle" idx="1"/>
          </p:nvPr>
        </p:nvSpPr>
        <p:spPr>
          <a:xfrm>
            <a:off x="1590275" y="1235950"/>
            <a:ext cx="2538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</a:t>
            </a:r>
            <a:endParaRPr dirty="0"/>
          </a:p>
        </p:txBody>
      </p:sp>
      <p:sp>
        <p:nvSpPr>
          <p:cNvPr id="720" name="Google Shape;720;p40"/>
          <p:cNvSpPr txBox="1">
            <a:spLocks noGrp="1"/>
          </p:cNvSpPr>
          <p:nvPr>
            <p:ph type="subTitle" idx="2"/>
          </p:nvPr>
        </p:nvSpPr>
        <p:spPr>
          <a:xfrm>
            <a:off x="1598224" y="2589826"/>
            <a:ext cx="2538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Tagihan !</a:t>
            </a:r>
            <a:endParaRPr dirty="0"/>
          </a:p>
        </p:txBody>
      </p:sp>
      <p:sp>
        <p:nvSpPr>
          <p:cNvPr id="721" name="Google Shape;721;p40"/>
          <p:cNvSpPr txBox="1">
            <a:spLocks noGrp="1"/>
          </p:cNvSpPr>
          <p:nvPr>
            <p:ph type="subTitle" idx="3"/>
          </p:nvPr>
        </p:nvSpPr>
        <p:spPr>
          <a:xfrm>
            <a:off x="1588624" y="1912061"/>
            <a:ext cx="2538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Register</a:t>
            </a:r>
            <a:endParaRPr dirty="0"/>
          </a:p>
        </p:txBody>
      </p:sp>
      <p:sp>
        <p:nvSpPr>
          <p:cNvPr id="722" name="Google Shape;722;p40"/>
          <p:cNvSpPr txBox="1">
            <a:spLocks noGrp="1"/>
          </p:cNvSpPr>
          <p:nvPr>
            <p:ph type="subTitle" idx="4"/>
          </p:nvPr>
        </p:nvSpPr>
        <p:spPr>
          <a:xfrm>
            <a:off x="5701325" y="1235950"/>
            <a:ext cx="2538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Berita</a:t>
            </a:r>
            <a:endParaRPr dirty="0"/>
          </a:p>
        </p:txBody>
      </p:sp>
      <p:sp>
        <p:nvSpPr>
          <p:cNvPr id="727" name="Google Shape;727;p40"/>
          <p:cNvSpPr txBox="1">
            <a:spLocks noGrp="1"/>
          </p:cNvSpPr>
          <p:nvPr>
            <p:ph type="title"/>
          </p:nvPr>
        </p:nvSpPr>
        <p:spPr>
          <a:xfrm>
            <a:off x="903724" y="1257550"/>
            <a:ext cx="6945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8" name="Google Shape;728;p40"/>
          <p:cNvSpPr txBox="1">
            <a:spLocks noGrp="1"/>
          </p:cNvSpPr>
          <p:nvPr>
            <p:ph type="title" idx="9"/>
          </p:nvPr>
        </p:nvSpPr>
        <p:spPr>
          <a:xfrm>
            <a:off x="905939" y="2611426"/>
            <a:ext cx="6945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29" name="Google Shape;729;p40"/>
          <p:cNvSpPr txBox="1">
            <a:spLocks noGrp="1"/>
          </p:cNvSpPr>
          <p:nvPr>
            <p:ph type="title" idx="13"/>
          </p:nvPr>
        </p:nvSpPr>
        <p:spPr>
          <a:xfrm>
            <a:off x="903724" y="1948820"/>
            <a:ext cx="6945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30" name="Google Shape;730;p40"/>
          <p:cNvSpPr txBox="1">
            <a:spLocks noGrp="1"/>
          </p:cNvSpPr>
          <p:nvPr>
            <p:ph type="title" idx="14"/>
          </p:nvPr>
        </p:nvSpPr>
        <p:spPr>
          <a:xfrm>
            <a:off x="5012227" y="1257550"/>
            <a:ext cx="6945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31" name="Google Shape;731;p40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Fitur</a:t>
            </a:r>
            <a:endParaRPr dirty="0"/>
          </a:p>
        </p:txBody>
      </p:sp>
      <p:sp>
        <p:nvSpPr>
          <p:cNvPr id="732" name="Google Shape;732;p40"/>
          <p:cNvSpPr txBox="1">
            <a:spLocks noGrp="1"/>
          </p:cNvSpPr>
          <p:nvPr>
            <p:ph type="subTitle" idx="16"/>
          </p:nvPr>
        </p:nvSpPr>
        <p:spPr>
          <a:xfrm>
            <a:off x="5701325" y="1912061"/>
            <a:ext cx="2538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Riwayat</a:t>
            </a:r>
            <a:endParaRPr dirty="0"/>
          </a:p>
        </p:txBody>
      </p:sp>
      <p:sp>
        <p:nvSpPr>
          <p:cNvPr id="734" name="Google Shape;734;p40"/>
          <p:cNvSpPr txBox="1">
            <a:spLocks noGrp="1"/>
          </p:cNvSpPr>
          <p:nvPr>
            <p:ph type="title" idx="18"/>
          </p:nvPr>
        </p:nvSpPr>
        <p:spPr>
          <a:xfrm>
            <a:off x="5012237" y="1948820"/>
            <a:ext cx="6945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735" name="Google Shape;735;p40"/>
          <p:cNvGrpSpPr/>
          <p:nvPr/>
        </p:nvGrpSpPr>
        <p:grpSpPr>
          <a:xfrm>
            <a:off x="4962336" y="3783980"/>
            <a:ext cx="2602432" cy="1083983"/>
            <a:chOff x="4962336" y="3783980"/>
            <a:chExt cx="2602432" cy="1083983"/>
          </a:xfrm>
        </p:grpSpPr>
        <p:grpSp>
          <p:nvGrpSpPr>
            <p:cNvPr id="736" name="Google Shape;736;p40"/>
            <p:cNvGrpSpPr/>
            <p:nvPr/>
          </p:nvGrpSpPr>
          <p:grpSpPr>
            <a:xfrm flipH="1">
              <a:off x="4962336" y="3783980"/>
              <a:ext cx="1187942" cy="1083983"/>
              <a:chOff x="760050" y="2874625"/>
              <a:chExt cx="1485485" cy="1355487"/>
            </a:xfrm>
          </p:grpSpPr>
          <p:sp>
            <p:nvSpPr>
              <p:cNvPr id="737" name="Google Shape;737;p40"/>
              <p:cNvSpPr/>
              <p:nvPr/>
            </p:nvSpPr>
            <p:spPr>
              <a:xfrm>
                <a:off x="760050" y="2874625"/>
                <a:ext cx="1356230" cy="1355487"/>
              </a:xfrm>
              <a:custGeom>
                <a:avLst/>
                <a:gdLst/>
                <a:ahLst/>
                <a:cxnLst/>
                <a:rect l="l" t="t" r="r" b="b"/>
                <a:pathLst>
                  <a:path w="60210" h="60177" extrusionOk="0">
                    <a:moveTo>
                      <a:pt x="30055" y="0"/>
                    </a:moveTo>
                    <a:cubicBezTo>
                      <a:pt x="18347" y="0"/>
                      <a:pt x="8206" y="6672"/>
                      <a:pt x="3236" y="16479"/>
                    </a:cubicBezTo>
                    <a:cubicBezTo>
                      <a:pt x="1168" y="20548"/>
                      <a:pt x="0" y="25185"/>
                      <a:pt x="0" y="30089"/>
                    </a:cubicBezTo>
                    <a:cubicBezTo>
                      <a:pt x="0" y="32557"/>
                      <a:pt x="267" y="34925"/>
                      <a:pt x="868" y="37227"/>
                    </a:cubicBezTo>
                    <a:cubicBezTo>
                      <a:pt x="1335" y="39195"/>
                      <a:pt x="2035" y="41097"/>
                      <a:pt x="2869" y="42898"/>
                    </a:cubicBezTo>
                    <a:cubicBezTo>
                      <a:pt x="4070" y="45400"/>
                      <a:pt x="5604" y="47735"/>
                      <a:pt x="7406" y="49836"/>
                    </a:cubicBezTo>
                    <a:cubicBezTo>
                      <a:pt x="12910" y="56174"/>
                      <a:pt x="21049" y="60177"/>
                      <a:pt x="30088" y="60177"/>
                    </a:cubicBezTo>
                    <a:cubicBezTo>
                      <a:pt x="42130" y="60177"/>
                      <a:pt x="52538" y="53138"/>
                      <a:pt x="57308" y="42898"/>
                    </a:cubicBezTo>
                    <a:cubicBezTo>
                      <a:pt x="59143" y="39028"/>
                      <a:pt x="60210" y="34692"/>
                      <a:pt x="60210" y="30122"/>
                    </a:cubicBezTo>
                    <a:cubicBezTo>
                      <a:pt x="60210" y="26519"/>
                      <a:pt x="59576" y="23117"/>
                      <a:pt x="58375" y="19881"/>
                    </a:cubicBezTo>
                    <a:cubicBezTo>
                      <a:pt x="57908" y="18714"/>
                      <a:pt x="57441" y="17580"/>
                      <a:pt x="56874" y="16479"/>
                    </a:cubicBezTo>
                    <a:cubicBezTo>
                      <a:pt x="55707" y="14177"/>
                      <a:pt x="54272" y="12042"/>
                      <a:pt x="52571" y="10141"/>
                    </a:cubicBezTo>
                    <a:cubicBezTo>
                      <a:pt x="47067" y="3903"/>
                      <a:pt x="39028" y="0"/>
                      <a:pt x="30055" y="0"/>
                    </a:cubicBez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0"/>
              <p:cNvSpPr/>
              <p:nvPr/>
            </p:nvSpPr>
            <p:spPr>
              <a:xfrm>
                <a:off x="889282" y="2874625"/>
                <a:ext cx="1356253" cy="1355487"/>
              </a:xfrm>
              <a:custGeom>
                <a:avLst/>
                <a:gdLst/>
                <a:ahLst/>
                <a:cxnLst/>
                <a:rect l="l" t="t" r="r" b="b"/>
                <a:pathLst>
                  <a:path w="60211" h="60177" extrusionOk="0">
                    <a:moveTo>
                      <a:pt x="30056" y="0"/>
                    </a:moveTo>
                    <a:cubicBezTo>
                      <a:pt x="18347" y="0"/>
                      <a:pt x="8207" y="6672"/>
                      <a:pt x="3270" y="16479"/>
                    </a:cubicBezTo>
                    <a:cubicBezTo>
                      <a:pt x="1168" y="20548"/>
                      <a:pt x="1" y="25185"/>
                      <a:pt x="1" y="30089"/>
                    </a:cubicBezTo>
                    <a:cubicBezTo>
                      <a:pt x="1" y="32557"/>
                      <a:pt x="301" y="34925"/>
                      <a:pt x="868" y="37227"/>
                    </a:cubicBezTo>
                    <a:cubicBezTo>
                      <a:pt x="1335" y="39195"/>
                      <a:pt x="2036" y="41097"/>
                      <a:pt x="2869" y="42898"/>
                    </a:cubicBezTo>
                    <a:cubicBezTo>
                      <a:pt x="4104" y="45400"/>
                      <a:pt x="5638" y="47735"/>
                      <a:pt x="7439" y="49836"/>
                    </a:cubicBezTo>
                    <a:cubicBezTo>
                      <a:pt x="12943" y="56174"/>
                      <a:pt x="21049" y="60177"/>
                      <a:pt x="30122" y="60177"/>
                    </a:cubicBezTo>
                    <a:cubicBezTo>
                      <a:pt x="42164" y="60177"/>
                      <a:pt x="52538" y="53138"/>
                      <a:pt x="57342" y="42898"/>
                    </a:cubicBezTo>
                    <a:cubicBezTo>
                      <a:pt x="59176" y="39028"/>
                      <a:pt x="60210" y="34692"/>
                      <a:pt x="60210" y="30122"/>
                    </a:cubicBezTo>
                    <a:cubicBezTo>
                      <a:pt x="60210" y="26519"/>
                      <a:pt x="59577" y="23117"/>
                      <a:pt x="58376" y="19881"/>
                    </a:cubicBezTo>
                    <a:cubicBezTo>
                      <a:pt x="57909" y="18714"/>
                      <a:pt x="57475" y="17580"/>
                      <a:pt x="56875" y="16479"/>
                    </a:cubicBezTo>
                    <a:cubicBezTo>
                      <a:pt x="55707" y="14177"/>
                      <a:pt x="54306" y="12042"/>
                      <a:pt x="52572" y="10141"/>
                    </a:cubicBezTo>
                    <a:cubicBezTo>
                      <a:pt x="47068" y="3903"/>
                      <a:pt x="39029" y="0"/>
                      <a:pt x="30056" y="0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0"/>
              <p:cNvSpPr/>
              <p:nvPr/>
            </p:nvSpPr>
            <p:spPr>
              <a:xfrm>
                <a:off x="992992" y="2979078"/>
                <a:ext cx="1149608" cy="1148865"/>
              </a:xfrm>
              <a:custGeom>
                <a:avLst/>
                <a:gdLst/>
                <a:ahLst/>
                <a:cxnLst/>
                <a:rect l="l" t="t" r="r" b="b"/>
                <a:pathLst>
                  <a:path w="51037" h="51004" extrusionOk="0">
                    <a:moveTo>
                      <a:pt x="25518" y="0"/>
                    </a:moveTo>
                    <a:cubicBezTo>
                      <a:pt x="11408" y="0"/>
                      <a:pt x="0" y="11408"/>
                      <a:pt x="0" y="25518"/>
                    </a:cubicBezTo>
                    <a:cubicBezTo>
                      <a:pt x="0" y="28687"/>
                      <a:pt x="567" y="31756"/>
                      <a:pt x="1668" y="34558"/>
                    </a:cubicBezTo>
                    <a:cubicBezTo>
                      <a:pt x="3336" y="38895"/>
                      <a:pt x="6104" y="42697"/>
                      <a:pt x="9707" y="45533"/>
                    </a:cubicBezTo>
                    <a:cubicBezTo>
                      <a:pt x="10441" y="46100"/>
                      <a:pt x="11241" y="46700"/>
                      <a:pt x="12075" y="47201"/>
                    </a:cubicBezTo>
                    <a:cubicBezTo>
                      <a:pt x="14544" y="48735"/>
                      <a:pt x="17279" y="49802"/>
                      <a:pt x="20248" y="50436"/>
                    </a:cubicBezTo>
                    <a:cubicBezTo>
                      <a:pt x="20681" y="50536"/>
                      <a:pt x="21048" y="50603"/>
                      <a:pt x="21449" y="50636"/>
                    </a:cubicBezTo>
                    <a:cubicBezTo>
                      <a:pt x="22783" y="50870"/>
                      <a:pt x="24117" y="51003"/>
                      <a:pt x="25518" y="51003"/>
                    </a:cubicBezTo>
                    <a:cubicBezTo>
                      <a:pt x="39595" y="51003"/>
                      <a:pt x="51036" y="39562"/>
                      <a:pt x="51036" y="25485"/>
                    </a:cubicBezTo>
                    <a:cubicBezTo>
                      <a:pt x="51036" y="22583"/>
                      <a:pt x="50569" y="19848"/>
                      <a:pt x="49635" y="17346"/>
                    </a:cubicBezTo>
                    <a:cubicBezTo>
                      <a:pt x="48568" y="14110"/>
                      <a:pt x="46867" y="11208"/>
                      <a:pt x="44632" y="8706"/>
                    </a:cubicBezTo>
                    <a:cubicBezTo>
                      <a:pt x="44031" y="7939"/>
                      <a:pt x="43298" y="7272"/>
                      <a:pt x="42597" y="6605"/>
                    </a:cubicBezTo>
                    <a:cubicBezTo>
                      <a:pt x="39261" y="3569"/>
                      <a:pt x="35092" y="1401"/>
                      <a:pt x="30455" y="500"/>
                    </a:cubicBezTo>
                    <a:cubicBezTo>
                      <a:pt x="28854" y="167"/>
                      <a:pt x="27219" y="0"/>
                      <a:pt x="25518" y="0"/>
                    </a:cubicBezTo>
                    <a:close/>
                  </a:path>
                </a:pathLst>
              </a:custGeom>
              <a:solidFill>
                <a:srgbClr val="FBBF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0"/>
              <p:cNvSpPr/>
              <p:nvPr/>
            </p:nvSpPr>
            <p:spPr>
              <a:xfrm flipH="1">
                <a:off x="1246192" y="3142865"/>
                <a:ext cx="626668" cy="818266"/>
              </a:xfrm>
              <a:custGeom>
                <a:avLst/>
                <a:gdLst/>
                <a:ahLst/>
                <a:cxnLst/>
                <a:rect l="l" t="t" r="r" b="b"/>
                <a:pathLst>
                  <a:path w="27821" h="36327" extrusionOk="0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1" name="Google Shape;741;p40"/>
            <p:cNvGrpSpPr/>
            <p:nvPr/>
          </p:nvGrpSpPr>
          <p:grpSpPr>
            <a:xfrm>
              <a:off x="5822225" y="3955598"/>
              <a:ext cx="1742543" cy="795716"/>
              <a:chOff x="5327405" y="4041600"/>
              <a:chExt cx="1554315" cy="709763"/>
            </a:xfrm>
          </p:grpSpPr>
          <p:sp>
            <p:nvSpPr>
              <p:cNvPr id="742" name="Google Shape;742;p40"/>
              <p:cNvSpPr/>
              <p:nvPr/>
            </p:nvSpPr>
            <p:spPr>
              <a:xfrm flipH="1">
                <a:off x="5358266" y="4041600"/>
                <a:ext cx="126128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40944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40944" y="7813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0"/>
              <p:cNvSpPr/>
              <p:nvPr/>
            </p:nvSpPr>
            <p:spPr>
              <a:xfrm flipH="1">
                <a:off x="5327405" y="404160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0"/>
              <p:cNvSpPr/>
              <p:nvPr/>
            </p:nvSpPr>
            <p:spPr>
              <a:xfrm flipH="1">
                <a:off x="5529599" y="4510715"/>
                <a:ext cx="1262235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40975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40974" y="7812"/>
                    </a:lnTo>
                    <a:lnTo>
                      <a:pt x="40974" y="0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0"/>
              <p:cNvSpPr/>
              <p:nvPr/>
            </p:nvSpPr>
            <p:spPr>
              <a:xfrm flipH="1">
                <a:off x="6730008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0"/>
              <p:cNvSpPr/>
              <p:nvPr/>
            </p:nvSpPr>
            <p:spPr>
              <a:xfrm flipH="1">
                <a:off x="6618590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40"/>
              <p:cNvSpPr/>
              <p:nvPr/>
            </p:nvSpPr>
            <p:spPr>
              <a:xfrm flipH="1">
                <a:off x="6506216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40"/>
              <p:cNvSpPr/>
              <p:nvPr/>
            </p:nvSpPr>
            <p:spPr>
              <a:xfrm flipH="1">
                <a:off x="6394798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40"/>
              <p:cNvSpPr/>
              <p:nvPr/>
            </p:nvSpPr>
            <p:spPr>
              <a:xfrm flipH="1">
                <a:off x="6282455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0"/>
              <p:cNvSpPr/>
              <p:nvPr/>
            </p:nvSpPr>
            <p:spPr>
              <a:xfrm flipH="1">
                <a:off x="6170082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0"/>
              <p:cNvSpPr/>
              <p:nvPr/>
            </p:nvSpPr>
            <p:spPr>
              <a:xfrm flipH="1">
                <a:off x="6058663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0"/>
              <p:cNvSpPr/>
              <p:nvPr/>
            </p:nvSpPr>
            <p:spPr>
              <a:xfrm flipH="1">
                <a:off x="5946321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0"/>
              <p:cNvSpPr/>
              <p:nvPr/>
            </p:nvSpPr>
            <p:spPr>
              <a:xfrm flipH="1">
                <a:off x="5834871" y="4510715"/>
                <a:ext cx="62781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0"/>
              <p:cNvSpPr/>
              <p:nvPr/>
            </p:nvSpPr>
            <p:spPr>
              <a:xfrm flipH="1">
                <a:off x="5723453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0"/>
              <p:cNvSpPr/>
              <p:nvPr/>
            </p:nvSpPr>
            <p:spPr>
              <a:xfrm flipH="1">
                <a:off x="5612035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0"/>
              <p:cNvSpPr/>
              <p:nvPr/>
            </p:nvSpPr>
            <p:spPr>
              <a:xfrm flipH="1">
                <a:off x="5499692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0"/>
              <p:cNvSpPr/>
              <p:nvPr/>
            </p:nvSpPr>
            <p:spPr>
              <a:xfrm flipH="1">
                <a:off x="6557721" y="404160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0"/>
              <p:cNvSpPr/>
              <p:nvPr/>
            </p:nvSpPr>
            <p:spPr>
              <a:xfrm flipH="1">
                <a:off x="6445347" y="4041600"/>
                <a:ext cx="6185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0"/>
              <p:cNvSpPr/>
              <p:nvPr/>
            </p:nvSpPr>
            <p:spPr>
              <a:xfrm flipH="1">
                <a:off x="6333929" y="404160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0"/>
              <p:cNvSpPr/>
              <p:nvPr/>
            </p:nvSpPr>
            <p:spPr>
              <a:xfrm flipH="1">
                <a:off x="6221586" y="404160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 flipH="1">
                <a:off x="6110168" y="404160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 flipH="1">
                <a:off x="5997794" y="4041600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0"/>
              <p:cNvSpPr/>
              <p:nvPr/>
            </p:nvSpPr>
            <p:spPr>
              <a:xfrm flipH="1">
                <a:off x="5887331" y="404160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 flipH="1">
                <a:off x="5774033" y="4041600"/>
                <a:ext cx="6275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 flipH="1">
                <a:off x="5663539" y="404160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 flipH="1">
                <a:off x="5551196" y="404160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40"/>
              <p:cNvSpPr/>
              <p:nvPr/>
            </p:nvSpPr>
            <p:spPr>
              <a:xfrm flipH="1">
                <a:off x="5439747" y="4041600"/>
                <a:ext cx="6185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40"/>
              <p:cNvSpPr/>
              <p:nvPr/>
            </p:nvSpPr>
            <p:spPr>
              <a:xfrm flipH="1">
                <a:off x="5619485" y="4277559"/>
                <a:ext cx="1262235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40975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40974" y="7843"/>
                    </a:lnTo>
                    <a:lnTo>
                      <a:pt x="4097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 flipH="1">
                <a:off x="6819894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 flipH="1">
                <a:off x="6707521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 flipH="1">
                <a:off x="6596103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 flipH="1">
                <a:off x="6483760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40"/>
              <p:cNvSpPr/>
              <p:nvPr/>
            </p:nvSpPr>
            <p:spPr>
              <a:xfrm flipH="1">
                <a:off x="6372342" y="4277559"/>
                <a:ext cx="62750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40"/>
              <p:cNvSpPr/>
              <p:nvPr/>
            </p:nvSpPr>
            <p:spPr>
              <a:xfrm flipH="1">
                <a:off x="6259968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0"/>
              <p:cNvSpPr/>
              <p:nvPr/>
            </p:nvSpPr>
            <p:spPr>
              <a:xfrm flipH="1">
                <a:off x="6148550" y="4277559"/>
                <a:ext cx="62750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0"/>
              <p:cNvSpPr/>
              <p:nvPr/>
            </p:nvSpPr>
            <p:spPr>
              <a:xfrm flipH="1">
                <a:off x="6037131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0"/>
              <p:cNvSpPr/>
              <p:nvPr/>
            </p:nvSpPr>
            <p:spPr>
              <a:xfrm flipH="1">
                <a:off x="5923834" y="4277559"/>
                <a:ext cx="62781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 flipH="1">
                <a:off x="5813339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0"/>
              <p:cNvSpPr/>
              <p:nvPr/>
            </p:nvSpPr>
            <p:spPr>
              <a:xfrm flipH="1">
                <a:off x="5700997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 flipH="1">
                <a:off x="5589578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1" name="Google Shape;781;p40"/>
          <p:cNvGrpSpPr/>
          <p:nvPr/>
        </p:nvGrpSpPr>
        <p:grpSpPr>
          <a:xfrm>
            <a:off x="7610250" y="3783965"/>
            <a:ext cx="542964" cy="465786"/>
            <a:chOff x="7610250" y="3783965"/>
            <a:chExt cx="542964" cy="465786"/>
          </a:xfrm>
        </p:grpSpPr>
        <p:sp>
          <p:nvSpPr>
            <p:cNvPr id="782" name="Google Shape;782;p40"/>
            <p:cNvSpPr/>
            <p:nvPr/>
          </p:nvSpPr>
          <p:spPr>
            <a:xfrm>
              <a:off x="7610250" y="3783965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7997058" y="4069029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34;p40">
            <a:extLst>
              <a:ext uri="{FF2B5EF4-FFF2-40B4-BE49-F238E27FC236}">
                <a16:creationId xmlns:a16="http://schemas.microsoft.com/office/drawing/2014/main" id="{496965F4-2B77-4202-82A8-2607DBD3EA2E}"/>
              </a:ext>
            </a:extLst>
          </p:cNvPr>
          <p:cNvSpPr txBox="1">
            <a:spLocks/>
          </p:cNvSpPr>
          <p:nvPr/>
        </p:nvSpPr>
        <p:spPr>
          <a:xfrm>
            <a:off x="5044653" y="2611426"/>
            <a:ext cx="694500" cy="411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wy"/>
              <a:buNone/>
              <a:defRPr sz="3000" b="0" i="0" u="none" strike="noStrike" cap="none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wy"/>
              <a:buNone/>
              <a:defRPr sz="18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wy"/>
              <a:buNone/>
              <a:defRPr sz="18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wy"/>
              <a:buNone/>
              <a:defRPr sz="18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wy"/>
              <a:buNone/>
              <a:defRPr sz="18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wy"/>
              <a:buNone/>
              <a:defRPr sz="18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wy"/>
              <a:buNone/>
              <a:defRPr sz="18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wy"/>
              <a:buNone/>
              <a:defRPr sz="18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wy"/>
              <a:buNone/>
              <a:defRPr sz="1800" b="0" i="0" u="none" strike="noStrike" cap="none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76" name="Google Shape;732;p40">
            <a:extLst>
              <a:ext uri="{FF2B5EF4-FFF2-40B4-BE49-F238E27FC236}">
                <a16:creationId xmlns:a16="http://schemas.microsoft.com/office/drawing/2014/main" id="{D344DE88-3FC0-4E7D-9500-8D81429A3A34}"/>
              </a:ext>
            </a:extLst>
          </p:cNvPr>
          <p:cNvSpPr txBox="1">
            <a:spLocks/>
          </p:cNvSpPr>
          <p:nvPr/>
        </p:nvSpPr>
        <p:spPr>
          <a:xfrm>
            <a:off x="5761510" y="2589826"/>
            <a:ext cx="2538900" cy="4545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buntu"/>
              <a:buNone/>
              <a:defRPr sz="22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/>
            <a:r>
              <a:rPr lang="en-ID" dirty="0"/>
              <a:t>List </a:t>
            </a:r>
            <a:r>
              <a:rPr lang="en-ID" dirty="0" err="1"/>
              <a:t>Tetangga</a:t>
            </a:r>
            <a:endParaRPr lang="en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7"/>
          <p:cNvSpPr txBox="1">
            <a:spLocks noGrp="1"/>
          </p:cNvSpPr>
          <p:nvPr>
            <p:ph type="title"/>
          </p:nvPr>
        </p:nvSpPr>
        <p:spPr>
          <a:xfrm>
            <a:off x="4395086" y="1961700"/>
            <a:ext cx="43521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2128" name="Google Shape;2128;p67"/>
          <p:cNvGrpSpPr/>
          <p:nvPr/>
        </p:nvGrpSpPr>
        <p:grpSpPr>
          <a:xfrm>
            <a:off x="594336" y="1067049"/>
            <a:ext cx="3409502" cy="3073536"/>
            <a:chOff x="594350" y="1170375"/>
            <a:chExt cx="3210454" cy="2894102"/>
          </a:xfrm>
        </p:grpSpPr>
        <p:sp>
          <p:nvSpPr>
            <p:cNvPr id="2129" name="Google Shape;2129;p67"/>
            <p:cNvSpPr/>
            <p:nvPr/>
          </p:nvSpPr>
          <p:spPr>
            <a:xfrm>
              <a:off x="1479078" y="1464031"/>
              <a:ext cx="604700" cy="524267"/>
            </a:xfrm>
            <a:custGeom>
              <a:avLst/>
              <a:gdLst/>
              <a:ahLst/>
              <a:cxnLst/>
              <a:rect l="l" t="t" r="r" b="b"/>
              <a:pathLst>
                <a:path w="18968" h="16445" extrusionOk="0">
                  <a:moveTo>
                    <a:pt x="10274" y="0"/>
                  </a:moveTo>
                  <a:lnTo>
                    <a:pt x="1338" y="2098"/>
                  </a:lnTo>
                  <a:lnTo>
                    <a:pt x="0" y="4408"/>
                  </a:lnTo>
                  <a:cubicBezTo>
                    <a:pt x="0" y="4408"/>
                    <a:pt x="1642" y="4560"/>
                    <a:pt x="2159" y="5259"/>
                  </a:cubicBezTo>
                  <a:cubicBezTo>
                    <a:pt x="2523" y="5715"/>
                    <a:pt x="7599" y="16444"/>
                    <a:pt x="7599" y="16444"/>
                  </a:cubicBezTo>
                  <a:lnTo>
                    <a:pt x="18967" y="14226"/>
                  </a:lnTo>
                  <a:cubicBezTo>
                    <a:pt x="18967" y="14226"/>
                    <a:pt x="15016" y="5168"/>
                    <a:pt x="13253" y="2736"/>
                  </a:cubicBezTo>
                  <a:cubicBezTo>
                    <a:pt x="11460" y="304"/>
                    <a:pt x="10274" y="0"/>
                    <a:pt x="10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7"/>
            <p:cNvSpPr/>
            <p:nvPr/>
          </p:nvSpPr>
          <p:spPr>
            <a:xfrm>
              <a:off x="1710693" y="3392417"/>
              <a:ext cx="405067" cy="279109"/>
            </a:xfrm>
            <a:custGeom>
              <a:avLst/>
              <a:gdLst/>
              <a:ahLst/>
              <a:cxnLst/>
              <a:rect l="l" t="t" r="r" b="b"/>
              <a:pathLst>
                <a:path w="12706" h="8755" extrusionOk="0">
                  <a:moveTo>
                    <a:pt x="0" y="1"/>
                  </a:moveTo>
                  <a:lnTo>
                    <a:pt x="0" y="8755"/>
                  </a:lnTo>
                  <a:lnTo>
                    <a:pt x="12705" y="8755"/>
                  </a:lnTo>
                  <a:lnTo>
                    <a:pt x="12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7"/>
            <p:cNvSpPr/>
            <p:nvPr/>
          </p:nvSpPr>
          <p:spPr>
            <a:xfrm>
              <a:off x="1453892" y="3667613"/>
              <a:ext cx="918654" cy="94046"/>
            </a:xfrm>
            <a:custGeom>
              <a:avLst/>
              <a:gdLst/>
              <a:ahLst/>
              <a:cxnLst/>
              <a:rect l="l" t="t" r="r" b="b"/>
              <a:pathLst>
                <a:path w="28816" h="2950" extrusionOk="0">
                  <a:moveTo>
                    <a:pt x="1490" y="1"/>
                  </a:moveTo>
                  <a:cubicBezTo>
                    <a:pt x="669" y="1"/>
                    <a:pt x="0" y="670"/>
                    <a:pt x="0" y="1460"/>
                  </a:cubicBezTo>
                  <a:cubicBezTo>
                    <a:pt x="0" y="2281"/>
                    <a:pt x="669" y="2949"/>
                    <a:pt x="1490" y="2949"/>
                  </a:cubicBezTo>
                  <a:lnTo>
                    <a:pt x="27326" y="2949"/>
                  </a:lnTo>
                  <a:cubicBezTo>
                    <a:pt x="28147" y="2949"/>
                    <a:pt x="28815" y="2281"/>
                    <a:pt x="28815" y="1460"/>
                  </a:cubicBezTo>
                  <a:cubicBezTo>
                    <a:pt x="28815" y="670"/>
                    <a:pt x="28147" y="1"/>
                    <a:pt x="27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7"/>
            <p:cNvSpPr/>
            <p:nvPr/>
          </p:nvSpPr>
          <p:spPr>
            <a:xfrm>
              <a:off x="594350" y="1676263"/>
              <a:ext cx="2637687" cy="1776226"/>
            </a:xfrm>
            <a:custGeom>
              <a:avLst/>
              <a:gdLst/>
              <a:ahLst/>
              <a:cxnLst/>
              <a:rect l="l" t="t" r="r" b="b"/>
              <a:pathLst>
                <a:path w="82738" h="55716" extrusionOk="0">
                  <a:moveTo>
                    <a:pt x="1550" y="0"/>
                  </a:moveTo>
                  <a:cubicBezTo>
                    <a:pt x="699" y="0"/>
                    <a:pt x="0" y="699"/>
                    <a:pt x="0" y="1550"/>
                  </a:cubicBezTo>
                  <a:lnTo>
                    <a:pt x="0" y="54165"/>
                  </a:lnTo>
                  <a:cubicBezTo>
                    <a:pt x="0" y="55016"/>
                    <a:pt x="699" y="55715"/>
                    <a:pt x="1550" y="55715"/>
                  </a:cubicBezTo>
                  <a:lnTo>
                    <a:pt x="81187" y="55715"/>
                  </a:lnTo>
                  <a:cubicBezTo>
                    <a:pt x="82038" y="55715"/>
                    <a:pt x="82737" y="55016"/>
                    <a:pt x="82737" y="54165"/>
                  </a:cubicBezTo>
                  <a:lnTo>
                    <a:pt x="82737" y="1550"/>
                  </a:lnTo>
                  <a:cubicBezTo>
                    <a:pt x="82737" y="699"/>
                    <a:pt x="82038" y="0"/>
                    <a:pt x="81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7"/>
            <p:cNvSpPr/>
            <p:nvPr/>
          </p:nvSpPr>
          <p:spPr>
            <a:xfrm>
              <a:off x="635030" y="1725678"/>
              <a:ext cx="2556298" cy="1525235"/>
            </a:xfrm>
            <a:custGeom>
              <a:avLst/>
              <a:gdLst/>
              <a:ahLst/>
              <a:cxnLst/>
              <a:rect l="l" t="t" r="r" b="b"/>
              <a:pathLst>
                <a:path w="80185" h="47843" extrusionOk="0">
                  <a:moveTo>
                    <a:pt x="1" y="0"/>
                  </a:moveTo>
                  <a:lnTo>
                    <a:pt x="1" y="47843"/>
                  </a:lnTo>
                  <a:lnTo>
                    <a:pt x="80185" y="47843"/>
                  </a:lnTo>
                  <a:lnTo>
                    <a:pt x="80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7"/>
            <p:cNvSpPr/>
            <p:nvPr/>
          </p:nvSpPr>
          <p:spPr>
            <a:xfrm>
              <a:off x="966464" y="1810960"/>
              <a:ext cx="2057248" cy="1391530"/>
            </a:xfrm>
            <a:custGeom>
              <a:avLst/>
              <a:gdLst/>
              <a:ahLst/>
              <a:cxnLst/>
              <a:rect l="l" t="t" r="r" b="b"/>
              <a:pathLst>
                <a:path w="64531" h="43649" extrusionOk="0">
                  <a:moveTo>
                    <a:pt x="1550" y="0"/>
                  </a:moveTo>
                  <a:cubicBezTo>
                    <a:pt x="699" y="0"/>
                    <a:pt x="0" y="699"/>
                    <a:pt x="0" y="1550"/>
                  </a:cubicBezTo>
                  <a:lnTo>
                    <a:pt x="0" y="42098"/>
                  </a:lnTo>
                  <a:cubicBezTo>
                    <a:pt x="0" y="42979"/>
                    <a:pt x="699" y="43648"/>
                    <a:pt x="1550" y="43648"/>
                  </a:cubicBezTo>
                  <a:lnTo>
                    <a:pt x="62980" y="43648"/>
                  </a:lnTo>
                  <a:cubicBezTo>
                    <a:pt x="63831" y="43648"/>
                    <a:pt x="64530" y="42979"/>
                    <a:pt x="64530" y="42098"/>
                  </a:cubicBezTo>
                  <a:lnTo>
                    <a:pt x="64530" y="1550"/>
                  </a:lnTo>
                  <a:cubicBezTo>
                    <a:pt x="64530" y="699"/>
                    <a:pt x="63831" y="0"/>
                    <a:pt x="62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7"/>
            <p:cNvSpPr/>
            <p:nvPr/>
          </p:nvSpPr>
          <p:spPr>
            <a:xfrm>
              <a:off x="966464" y="1806114"/>
              <a:ext cx="2057248" cy="100805"/>
            </a:xfrm>
            <a:custGeom>
              <a:avLst/>
              <a:gdLst/>
              <a:ahLst/>
              <a:cxnLst/>
              <a:rect l="l" t="t" r="r" b="b"/>
              <a:pathLst>
                <a:path w="64531" h="3162" extrusionOk="0">
                  <a:moveTo>
                    <a:pt x="62950" y="0"/>
                  </a:moveTo>
                  <a:lnTo>
                    <a:pt x="1550" y="152"/>
                  </a:lnTo>
                  <a:cubicBezTo>
                    <a:pt x="699" y="152"/>
                    <a:pt x="0" y="851"/>
                    <a:pt x="0" y="1702"/>
                  </a:cubicBezTo>
                  <a:lnTo>
                    <a:pt x="0" y="3161"/>
                  </a:lnTo>
                  <a:lnTo>
                    <a:pt x="64530" y="3040"/>
                  </a:lnTo>
                  <a:lnTo>
                    <a:pt x="64530" y="1550"/>
                  </a:lnTo>
                  <a:cubicBezTo>
                    <a:pt x="64530" y="699"/>
                    <a:pt x="63831" y="0"/>
                    <a:pt x="6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7"/>
            <p:cNvSpPr/>
            <p:nvPr/>
          </p:nvSpPr>
          <p:spPr>
            <a:xfrm>
              <a:off x="1046868" y="1852628"/>
              <a:ext cx="32996" cy="32964"/>
            </a:xfrm>
            <a:custGeom>
              <a:avLst/>
              <a:gdLst/>
              <a:ahLst/>
              <a:cxnLst/>
              <a:rect l="l" t="t" r="r" b="b"/>
              <a:pathLst>
                <a:path w="1035" h="1034" extrusionOk="0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821"/>
                    <a:pt x="244" y="1034"/>
                    <a:pt x="518" y="1034"/>
                  </a:cubicBezTo>
                  <a:cubicBezTo>
                    <a:pt x="822" y="1034"/>
                    <a:pt x="1034" y="821"/>
                    <a:pt x="1034" y="517"/>
                  </a:cubicBezTo>
                  <a:cubicBezTo>
                    <a:pt x="1034" y="243"/>
                    <a:pt x="791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7"/>
            <p:cNvSpPr/>
            <p:nvPr/>
          </p:nvSpPr>
          <p:spPr>
            <a:xfrm>
              <a:off x="1117612" y="1852628"/>
              <a:ext cx="32996" cy="32964"/>
            </a:xfrm>
            <a:custGeom>
              <a:avLst/>
              <a:gdLst/>
              <a:ahLst/>
              <a:cxnLst/>
              <a:rect l="l" t="t" r="r" b="b"/>
              <a:pathLst>
                <a:path w="1035" h="1034" extrusionOk="0">
                  <a:moveTo>
                    <a:pt x="518" y="0"/>
                  </a:moveTo>
                  <a:cubicBezTo>
                    <a:pt x="214" y="0"/>
                    <a:pt x="1" y="243"/>
                    <a:pt x="1" y="517"/>
                  </a:cubicBezTo>
                  <a:cubicBezTo>
                    <a:pt x="1" y="821"/>
                    <a:pt x="214" y="1034"/>
                    <a:pt x="518" y="1034"/>
                  </a:cubicBezTo>
                  <a:cubicBezTo>
                    <a:pt x="791" y="1034"/>
                    <a:pt x="1034" y="821"/>
                    <a:pt x="1034" y="517"/>
                  </a:cubicBezTo>
                  <a:cubicBezTo>
                    <a:pt x="1034" y="243"/>
                    <a:pt x="791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7"/>
            <p:cNvSpPr/>
            <p:nvPr/>
          </p:nvSpPr>
          <p:spPr>
            <a:xfrm>
              <a:off x="1187399" y="1852628"/>
              <a:ext cx="32964" cy="32964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51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90"/>
                    <a:pt x="244" y="1034"/>
                    <a:pt x="517" y="1034"/>
                  </a:cubicBezTo>
                  <a:cubicBezTo>
                    <a:pt x="821" y="1034"/>
                    <a:pt x="1034" y="790"/>
                    <a:pt x="1034" y="517"/>
                  </a:cubicBezTo>
                  <a:cubicBezTo>
                    <a:pt x="1034" y="21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7"/>
            <p:cNvSpPr/>
            <p:nvPr/>
          </p:nvSpPr>
          <p:spPr>
            <a:xfrm>
              <a:off x="759079" y="1758611"/>
              <a:ext cx="2057248" cy="1392518"/>
            </a:xfrm>
            <a:custGeom>
              <a:avLst/>
              <a:gdLst/>
              <a:ahLst/>
              <a:cxnLst/>
              <a:rect l="l" t="t" r="r" b="b"/>
              <a:pathLst>
                <a:path w="64531" h="43680" extrusionOk="0">
                  <a:moveTo>
                    <a:pt x="1551" y="1"/>
                  </a:moveTo>
                  <a:cubicBezTo>
                    <a:pt x="700" y="1"/>
                    <a:pt x="0" y="700"/>
                    <a:pt x="0" y="1551"/>
                  </a:cubicBezTo>
                  <a:lnTo>
                    <a:pt x="0" y="42129"/>
                  </a:lnTo>
                  <a:cubicBezTo>
                    <a:pt x="0" y="42980"/>
                    <a:pt x="700" y="43679"/>
                    <a:pt x="1551" y="43679"/>
                  </a:cubicBezTo>
                  <a:lnTo>
                    <a:pt x="62980" y="43679"/>
                  </a:lnTo>
                  <a:cubicBezTo>
                    <a:pt x="63831" y="43679"/>
                    <a:pt x="64531" y="42980"/>
                    <a:pt x="64531" y="42129"/>
                  </a:cubicBezTo>
                  <a:lnTo>
                    <a:pt x="64531" y="1551"/>
                  </a:lnTo>
                  <a:cubicBezTo>
                    <a:pt x="64531" y="700"/>
                    <a:pt x="63831" y="1"/>
                    <a:pt x="62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7"/>
            <p:cNvSpPr/>
            <p:nvPr/>
          </p:nvSpPr>
          <p:spPr>
            <a:xfrm>
              <a:off x="759079" y="1754754"/>
              <a:ext cx="2057248" cy="100805"/>
            </a:xfrm>
            <a:custGeom>
              <a:avLst/>
              <a:gdLst/>
              <a:ahLst/>
              <a:cxnLst/>
              <a:rect l="l" t="t" r="r" b="b"/>
              <a:pathLst>
                <a:path w="64531" h="3162" extrusionOk="0">
                  <a:moveTo>
                    <a:pt x="62950" y="0"/>
                  </a:moveTo>
                  <a:lnTo>
                    <a:pt x="1551" y="122"/>
                  </a:lnTo>
                  <a:cubicBezTo>
                    <a:pt x="700" y="122"/>
                    <a:pt x="0" y="821"/>
                    <a:pt x="0" y="1672"/>
                  </a:cubicBezTo>
                  <a:lnTo>
                    <a:pt x="0" y="3161"/>
                  </a:lnTo>
                  <a:lnTo>
                    <a:pt x="64531" y="3040"/>
                  </a:lnTo>
                  <a:lnTo>
                    <a:pt x="64531" y="1550"/>
                  </a:lnTo>
                  <a:cubicBezTo>
                    <a:pt x="64531" y="699"/>
                    <a:pt x="63831" y="0"/>
                    <a:pt x="62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7"/>
            <p:cNvSpPr/>
            <p:nvPr/>
          </p:nvSpPr>
          <p:spPr>
            <a:xfrm>
              <a:off x="839514" y="1801268"/>
              <a:ext cx="32964" cy="32964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51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790"/>
                    <a:pt x="243" y="1034"/>
                    <a:pt x="517" y="1034"/>
                  </a:cubicBezTo>
                  <a:cubicBezTo>
                    <a:pt x="821" y="1034"/>
                    <a:pt x="1034" y="790"/>
                    <a:pt x="1034" y="517"/>
                  </a:cubicBezTo>
                  <a:cubicBezTo>
                    <a:pt x="1034" y="213"/>
                    <a:pt x="791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7"/>
            <p:cNvSpPr/>
            <p:nvPr/>
          </p:nvSpPr>
          <p:spPr>
            <a:xfrm>
              <a:off x="909270" y="1801268"/>
              <a:ext cx="33952" cy="32964"/>
            </a:xfrm>
            <a:custGeom>
              <a:avLst/>
              <a:gdLst/>
              <a:ahLst/>
              <a:cxnLst/>
              <a:rect l="l" t="t" r="r" b="b"/>
              <a:pathLst>
                <a:path w="1065" h="1034" extrusionOk="0">
                  <a:moveTo>
                    <a:pt x="548" y="0"/>
                  </a:moveTo>
                  <a:cubicBezTo>
                    <a:pt x="244" y="0"/>
                    <a:pt x="1" y="213"/>
                    <a:pt x="31" y="517"/>
                  </a:cubicBezTo>
                  <a:cubicBezTo>
                    <a:pt x="31" y="790"/>
                    <a:pt x="244" y="1034"/>
                    <a:pt x="548" y="1034"/>
                  </a:cubicBezTo>
                  <a:cubicBezTo>
                    <a:pt x="821" y="1034"/>
                    <a:pt x="1065" y="790"/>
                    <a:pt x="1065" y="517"/>
                  </a:cubicBezTo>
                  <a:cubicBezTo>
                    <a:pt x="1065" y="213"/>
                    <a:pt x="821" y="0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7"/>
            <p:cNvSpPr/>
            <p:nvPr/>
          </p:nvSpPr>
          <p:spPr>
            <a:xfrm>
              <a:off x="980014" y="1800280"/>
              <a:ext cx="32996" cy="33952"/>
            </a:xfrm>
            <a:custGeom>
              <a:avLst/>
              <a:gdLst/>
              <a:ahLst/>
              <a:cxnLst/>
              <a:rect l="l" t="t" r="r" b="b"/>
              <a:pathLst>
                <a:path w="1035" h="1065" extrusionOk="0">
                  <a:moveTo>
                    <a:pt x="517" y="1"/>
                  </a:moveTo>
                  <a:cubicBezTo>
                    <a:pt x="244" y="31"/>
                    <a:pt x="1" y="244"/>
                    <a:pt x="1" y="548"/>
                  </a:cubicBezTo>
                  <a:cubicBezTo>
                    <a:pt x="1" y="821"/>
                    <a:pt x="244" y="1065"/>
                    <a:pt x="517" y="1065"/>
                  </a:cubicBezTo>
                  <a:cubicBezTo>
                    <a:pt x="821" y="1065"/>
                    <a:pt x="1034" y="821"/>
                    <a:pt x="1034" y="548"/>
                  </a:cubicBezTo>
                  <a:cubicBezTo>
                    <a:pt x="103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7"/>
            <p:cNvSpPr/>
            <p:nvPr/>
          </p:nvSpPr>
          <p:spPr>
            <a:xfrm>
              <a:off x="839514" y="1943712"/>
              <a:ext cx="202534" cy="32964"/>
            </a:xfrm>
            <a:custGeom>
              <a:avLst/>
              <a:gdLst/>
              <a:ahLst/>
              <a:cxnLst/>
              <a:rect l="l" t="t" r="r" b="b"/>
              <a:pathLst>
                <a:path w="6353" h="1034" extrusionOk="0">
                  <a:moveTo>
                    <a:pt x="5927" y="0"/>
                  </a:moveTo>
                  <a:lnTo>
                    <a:pt x="426" y="31"/>
                  </a:lnTo>
                  <a:cubicBezTo>
                    <a:pt x="183" y="31"/>
                    <a:pt x="0" y="213"/>
                    <a:pt x="0" y="456"/>
                  </a:cubicBezTo>
                  <a:lnTo>
                    <a:pt x="0" y="608"/>
                  </a:lnTo>
                  <a:cubicBezTo>
                    <a:pt x="0" y="851"/>
                    <a:pt x="183" y="1034"/>
                    <a:pt x="456" y="1034"/>
                  </a:cubicBezTo>
                  <a:lnTo>
                    <a:pt x="5927" y="1034"/>
                  </a:lnTo>
                  <a:cubicBezTo>
                    <a:pt x="6171" y="1034"/>
                    <a:pt x="6353" y="821"/>
                    <a:pt x="6353" y="578"/>
                  </a:cubicBezTo>
                  <a:lnTo>
                    <a:pt x="6353" y="456"/>
                  </a:lnTo>
                  <a:cubicBezTo>
                    <a:pt x="6353" y="213"/>
                    <a:pt x="6171" y="0"/>
                    <a:pt x="59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7"/>
            <p:cNvSpPr/>
            <p:nvPr/>
          </p:nvSpPr>
          <p:spPr>
            <a:xfrm>
              <a:off x="839514" y="2263479"/>
              <a:ext cx="127934" cy="32996"/>
            </a:xfrm>
            <a:custGeom>
              <a:avLst/>
              <a:gdLst/>
              <a:ahLst/>
              <a:cxnLst/>
              <a:rect l="l" t="t" r="r" b="b"/>
              <a:pathLst>
                <a:path w="4013" h="1035" extrusionOk="0">
                  <a:moveTo>
                    <a:pt x="426" y="1"/>
                  </a:moveTo>
                  <a:cubicBezTo>
                    <a:pt x="183" y="1"/>
                    <a:pt x="0" y="214"/>
                    <a:pt x="0" y="457"/>
                  </a:cubicBezTo>
                  <a:lnTo>
                    <a:pt x="0" y="578"/>
                  </a:lnTo>
                  <a:cubicBezTo>
                    <a:pt x="0" y="821"/>
                    <a:pt x="183" y="1034"/>
                    <a:pt x="456" y="1034"/>
                  </a:cubicBezTo>
                  <a:lnTo>
                    <a:pt x="3587" y="1004"/>
                  </a:lnTo>
                  <a:cubicBezTo>
                    <a:pt x="3830" y="1004"/>
                    <a:pt x="4013" y="821"/>
                    <a:pt x="4013" y="578"/>
                  </a:cubicBezTo>
                  <a:lnTo>
                    <a:pt x="4013" y="426"/>
                  </a:lnTo>
                  <a:cubicBezTo>
                    <a:pt x="4013" y="183"/>
                    <a:pt x="3800" y="1"/>
                    <a:pt x="3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7"/>
            <p:cNvSpPr/>
            <p:nvPr/>
          </p:nvSpPr>
          <p:spPr>
            <a:xfrm>
              <a:off x="839514" y="2000875"/>
              <a:ext cx="378894" cy="32996"/>
            </a:xfrm>
            <a:custGeom>
              <a:avLst/>
              <a:gdLst/>
              <a:ahLst/>
              <a:cxnLst/>
              <a:rect l="l" t="t" r="r" b="b"/>
              <a:pathLst>
                <a:path w="11885" h="1035" extrusionOk="0">
                  <a:moveTo>
                    <a:pt x="11459" y="1"/>
                  </a:moveTo>
                  <a:lnTo>
                    <a:pt x="426" y="31"/>
                  </a:lnTo>
                  <a:cubicBezTo>
                    <a:pt x="183" y="31"/>
                    <a:pt x="0" y="213"/>
                    <a:pt x="0" y="457"/>
                  </a:cubicBezTo>
                  <a:lnTo>
                    <a:pt x="0" y="608"/>
                  </a:lnTo>
                  <a:cubicBezTo>
                    <a:pt x="0" y="852"/>
                    <a:pt x="183" y="1034"/>
                    <a:pt x="456" y="1034"/>
                  </a:cubicBezTo>
                  <a:lnTo>
                    <a:pt x="11459" y="1004"/>
                  </a:lnTo>
                  <a:cubicBezTo>
                    <a:pt x="11703" y="1004"/>
                    <a:pt x="11885" y="821"/>
                    <a:pt x="11885" y="578"/>
                  </a:cubicBezTo>
                  <a:lnTo>
                    <a:pt x="11885" y="426"/>
                  </a:lnTo>
                  <a:cubicBezTo>
                    <a:pt x="11885" y="183"/>
                    <a:pt x="11703" y="1"/>
                    <a:pt x="1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7"/>
            <p:cNvSpPr/>
            <p:nvPr/>
          </p:nvSpPr>
          <p:spPr>
            <a:xfrm>
              <a:off x="839514" y="2103596"/>
              <a:ext cx="467074" cy="12624"/>
            </a:xfrm>
            <a:custGeom>
              <a:avLst/>
              <a:gdLst/>
              <a:ahLst/>
              <a:cxnLst/>
              <a:rect l="l" t="t" r="r" b="b"/>
              <a:pathLst>
                <a:path w="14651" h="396" extrusionOk="0">
                  <a:moveTo>
                    <a:pt x="14499" y="1"/>
                  </a:moveTo>
                  <a:lnTo>
                    <a:pt x="152" y="31"/>
                  </a:lnTo>
                  <a:cubicBezTo>
                    <a:pt x="61" y="31"/>
                    <a:pt x="0" y="92"/>
                    <a:pt x="0" y="183"/>
                  </a:cubicBezTo>
                  <a:lnTo>
                    <a:pt x="0" y="244"/>
                  </a:lnTo>
                  <a:cubicBezTo>
                    <a:pt x="0" y="335"/>
                    <a:pt x="61" y="396"/>
                    <a:pt x="152" y="396"/>
                  </a:cubicBezTo>
                  <a:lnTo>
                    <a:pt x="14499" y="365"/>
                  </a:lnTo>
                  <a:cubicBezTo>
                    <a:pt x="14560" y="365"/>
                    <a:pt x="14651" y="304"/>
                    <a:pt x="14651" y="213"/>
                  </a:cubicBezTo>
                  <a:lnTo>
                    <a:pt x="14651" y="152"/>
                  </a:lnTo>
                  <a:cubicBezTo>
                    <a:pt x="14651" y="61"/>
                    <a:pt x="14560" y="1"/>
                    <a:pt x="14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7"/>
            <p:cNvSpPr/>
            <p:nvPr/>
          </p:nvSpPr>
          <p:spPr>
            <a:xfrm>
              <a:off x="839514" y="2077421"/>
              <a:ext cx="467074" cy="12624"/>
            </a:xfrm>
            <a:custGeom>
              <a:avLst/>
              <a:gdLst/>
              <a:ahLst/>
              <a:cxnLst/>
              <a:rect l="l" t="t" r="r" b="b"/>
              <a:pathLst>
                <a:path w="14651" h="396" extrusionOk="0">
                  <a:moveTo>
                    <a:pt x="14499" y="1"/>
                  </a:moveTo>
                  <a:lnTo>
                    <a:pt x="152" y="31"/>
                  </a:lnTo>
                  <a:cubicBezTo>
                    <a:pt x="61" y="31"/>
                    <a:pt x="0" y="122"/>
                    <a:pt x="0" y="183"/>
                  </a:cubicBezTo>
                  <a:lnTo>
                    <a:pt x="0" y="244"/>
                  </a:lnTo>
                  <a:cubicBezTo>
                    <a:pt x="0" y="335"/>
                    <a:pt x="61" y="396"/>
                    <a:pt x="152" y="396"/>
                  </a:cubicBezTo>
                  <a:lnTo>
                    <a:pt x="14499" y="366"/>
                  </a:lnTo>
                  <a:cubicBezTo>
                    <a:pt x="14560" y="366"/>
                    <a:pt x="14651" y="305"/>
                    <a:pt x="14651" y="214"/>
                  </a:cubicBezTo>
                  <a:lnTo>
                    <a:pt x="14651" y="153"/>
                  </a:lnTo>
                  <a:cubicBezTo>
                    <a:pt x="14651" y="62"/>
                    <a:pt x="14560" y="1"/>
                    <a:pt x="14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7"/>
            <p:cNvSpPr/>
            <p:nvPr/>
          </p:nvSpPr>
          <p:spPr>
            <a:xfrm>
              <a:off x="839514" y="2129770"/>
              <a:ext cx="467074" cy="12624"/>
            </a:xfrm>
            <a:custGeom>
              <a:avLst/>
              <a:gdLst/>
              <a:ahLst/>
              <a:cxnLst/>
              <a:rect l="l" t="t" r="r" b="b"/>
              <a:pathLst>
                <a:path w="14651" h="396" extrusionOk="0">
                  <a:moveTo>
                    <a:pt x="14499" y="0"/>
                  </a:moveTo>
                  <a:lnTo>
                    <a:pt x="152" y="31"/>
                  </a:lnTo>
                  <a:cubicBezTo>
                    <a:pt x="61" y="31"/>
                    <a:pt x="0" y="91"/>
                    <a:pt x="0" y="183"/>
                  </a:cubicBezTo>
                  <a:lnTo>
                    <a:pt x="0" y="243"/>
                  </a:lnTo>
                  <a:cubicBezTo>
                    <a:pt x="0" y="335"/>
                    <a:pt x="61" y="395"/>
                    <a:pt x="152" y="395"/>
                  </a:cubicBezTo>
                  <a:lnTo>
                    <a:pt x="14499" y="365"/>
                  </a:lnTo>
                  <a:cubicBezTo>
                    <a:pt x="14560" y="365"/>
                    <a:pt x="14651" y="304"/>
                    <a:pt x="14651" y="213"/>
                  </a:cubicBezTo>
                  <a:lnTo>
                    <a:pt x="14651" y="152"/>
                  </a:lnTo>
                  <a:cubicBezTo>
                    <a:pt x="14651" y="61"/>
                    <a:pt x="14560" y="0"/>
                    <a:pt x="14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7"/>
            <p:cNvSpPr/>
            <p:nvPr/>
          </p:nvSpPr>
          <p:spPr>
            <a:xfrm>
              <a:off x="839514" y="2155721"/>
              <a:ext cx="467074" cy="12848"/>
            </a:xfrm>
            <a:custGeom>
              <a:avLst/>
              <a:gdLst/>
              <a:ahLst/>
              <a:cxnLst/>
              <a:rect l="l" t="t" r="r" b="b"/>
              <a:pathLst>
                <a:path w="14651" h="403" extrusionOk="0">
                  <a:moveTo>
                    <a:pt x="14525" y="1"/>
                  </a:moveTo>
                  <a:cubicBezTo>
                    <a:pt x="14516" y="1"/>
                    <a:pt x="14507" y="3"/>
                    <a:pt x="14499" y="7"/>
                  </a:cubicBezTo>
                  <a:lnTo>
                    <a:pt x="152" y="37"/>
                  </a:lnTo>
                  <a:cubicBezTo>
                    <a:pt x="61" y="37"/>
                    <a:pt x="0" y="98"/>
                    <a:pt x="0" y="189"/>
                  </a:cubicBezTo>
                  <a:lnTo>
                    <a:pt x="0" y="250"/>
                  </a:lnTo>
                  <a:cubicBezTo>
                    <a:pt x="0" y="341"/>
                    <a:pt x="61" y="402"/>
                    <a:pt x="152" y="402"/>
                  </a:cubicBezTo>
                  <a:lnTo>
                    <a:pt x="14499" y="372"/>
                  </a:lnTo>
                  <a:cubicBezTo>
                    <a:pt x="14560" y="372"/>
                    <a:pt x="14651" y="280"/>
                    <a:pt x="14651" y="220"/>
                  </a:cubicBezTo>
                  <a:lnTo>
                    <a:pt x="14651" y="159"/>
                  </a:lnTo>
                  <a:cubicBezTo>
                    <a:pt x="14651" y="80"/>
                    <a:pt x="14583" y="1"/>
                    <a:pt x="14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7"/>
            <p:cNvSpPr/>
            <p:nvPr/>
          </p:nvSpPr>
          <p:spPr>
            <a:xfrm>
              <a:off x="839514" y="2181130"/>
              <a:ext cx="349851" cy="13581"/>
            </a:xfrm>
            <a:custGeom>
              <a:avLst/>
              <a:gdLst/>
              <a:ahLst/>
              <a:cxnLst/>
              <a:rect l="l" t="t" r="r" b="b"/>
              <a:pathLst>
                <a:path w="10974" h="426" extrusionOk="0">
                  <a:moveTo>
                    <a:pt x="10821" y="0"/>
                  </a:moveTo>
                  <a:lnTo>
                    <a:pt x="152" y="31"/>
                  </a:lnTo>
                  <a:cubicBezTo>
                    <a:pt x="61" y="31"/>
                    <a:pt x="0" y="122"/>
                    <a:pt x="0" y="183"/>
                  </a:cubicBezTo>
                  <a:lnTo>
                    <a:pt x="0" y="243"/>
                  </a:lnTo>
                  <a:cubicBezTo>
                    <a:pt x="0" y="335"/>
                    <a:pt x="61" y="426"/>
                    <a:pt x="152" y="426"/>
                  </a:cubicBezTo>
                  <a:lnTo>
                    <a:pt x="10821" y="395"/>
                  </a:lnTo>
                  <a:cubicBezTo>
                    <a:pt x="10912" y="395"/>
                    <a:pt x="10973" y="304"/>
                    <a:pt x="10973" y="213"/>
                  </a:cubicBezTo>
                  <a:lnTo>
                    <a:pt x="10973" y="183"/>
                  </a:lnTo>
                  <a:cubicBezTo>
                    <a:pt x="10973" y="91"/>
                    <a:pt x="10912" y="0"/>
                    <a:pt x="10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7"/>
            <p:cNvSpPr/>
            <p:nvPr/>
          </p:nvSpPr>
          <p:spPr>
            <a:xfrm>
              <a:off x="806550" y="3083299"/>
              <a:ext cx="131824" cy="11668"/>
            </a:xfrm>
            <a:custGeom>
              <a:avLst/>
              <a:gdLst/>
              <a:ahLst/>
              <a:cxnLst/>
              <a:rect l="l" t="t" r="r" b="b"/>
              <a:pathLst>
                <a:path w="4135" h="366" extrusionOk="0">
                  <a:moveTo>
                    <a:pt x="153" y="0"/>
                  </a:moveTo>
                  <a:cubicBezTo>
                    <a:pt x="62" y="0"/>
                    <a:pt x="1" y="92"/>
                    <a:pt x="1" y="183"/>
                  </a:cubicBezTo>
                  <a:lnTo>
                    <a:pt x="1" y="213"/>
                  </a:lnTo>
                  <a:cubicBezTo>
                    <a:pt x="1" y="304"/>
                    <a:pt x="62" y="365"/>
                    <a:pt x="153" y="365"/>
                  </a:cubicBezTo>
                  <a:lnTo>
                    <a:pt x="3952" y="365"/>
                  </a:lnTo>
                  <a:cubicBezTo>
                    <a:pt x="4043" y="365"/>
                    <a:pt x="4135" y="304"/>
                    <a:pt x="4135" y="213"/>
                  </a:cubicBezTo>
                  <a:lnTo>
                    <a:pt x="4135" y="152"/>
                  </a:lnTo>
                  <a:cubicBezTo>
                    <a:pt x="4135" y="61"/>
                    <a:pt x="4043" y="0"/>
                    <a:pt x="3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7"/>
            <p:cNvSpPr/>
            <p:nvPr/>
          </p:nvSpPr>
          <p:spPr>
            <a:xfrm>
              <a:off x="987761" y="3083299"/>
              <a:ext cx="131824" cy="11668"/>
            </a:xfrm>
            <a:custGeom>
              <a:avLst/>
              <a:gdLst/>
              <a:ahLst/>
              <a:cxnLst/>
              <a:rect l="l" t="t" r="r" b="b"/>
              <a:pathLst>
                <a:path w="4135" h="366" extrusionOk="0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lnTo>
                    <a:pt x="1" y="213"/>
                  </a:lnTo>
                  <a:cubicBezTo>
                    <a:pt x="1" y="304"/>
                    <a:pt x="92" y="365"/>
                    <a:pt x="183" y="365"/>
                  </a:cubicBezTo>
                  <a:lnTo>
                    <a:pt x="3983" y="365"/>
                  </a:lnTo>
                  <a:cubicBezTo>
                    <a:pt x="4074" y="365"/>
                    <a:pt x="4135" y="304"/>
                    <a:pt x="4135" y="213"/>
                  </a:cubicBezTo>
                  <a:lnTo>
                    <a:pt x="4135" y="152"/>
                  </a:lnTo>
                  <a:cubicBezTo>
                    <a:pt x="4135" y="61"/>
                    <a:pt x="4074" y="0"/>
                    <a:pt x="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7"/>
            <p:cNvSpPr/>
            <p:nvPr/>
          </p:nvSpPr>
          <p:spPr>
            <a:xfrm>
              <a:off x="1169960" y="3083299"/>
              <a:ext cx="130836" cy="11668"/>
            </a:xfrm>
            <a:custGeom>
              <a:avLst/>
              <a:gdLst/>
              <a:ahLst/>
              <a:cxnLst/>
              <a:rect l="l" t="t" r="r" b="b"/>
              <a:pathLst>
                <a:path w="4104" h="366" extrusionOk="0">
                  <a:moveTo>
                    <a:pt x="152" y="0"/>
                  </a:moveTo>
                  <a:cubicBezTo>
                    <a:pt x="61" y="0"/>
                    <a:pt x="0" y="92"/>
                    <a:pt x="0" y="183"/>
                  </a:cubicBezTo>
                  <a:lnTo>
                    <a:pt x="0" y="213"/>
                  </a:lnTo>
                  <a:cubicBezTo>
                    <a:pt x="0" y="304"/>
                    <a:pt x="61" y="365"/>
                    <a:pt x="152" y="365"/>
                  </a:cubicBezTo>
                  <a:lnTo>
                    <a:pt x="3952" y="365"/>
                  </a:lnTo>
                  <a:cubicBezTo>
                    <a:pt x="4043" y="365"/>
                    <a:pt x="4104" y="304"/>
                    <a:pt x="4104" y="183"/>
                  </a:cubicBezTo>
                  <a:lnTo>
                    <a:pt x="4104" y="152"/>
                  </a:lnTo>
                  <a:cubicBezTo>
                    <a:pt x="4104" y="61"/>
                    <a:pt x="4043" y="0"/>
                    <a:pt x="3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7"/>
            <p:cNvSpPr/>
            <p:nvPr/>
          </p:nvSpPr>
          <p:spPr>
            <a:xfrm>
              <a:off x="1376358" y="1904945"/>
              <a:ext cx="1295603" cy="924456"/>
            </a:xfrm>
            <a:custGeom>
              <a:avLst/>
              <a:gdLst/>
              <a:ahLst/>
              <a:cxnLst/>
              <a:rect l="l" t="t" r="r" b="b"/>
              <a:pathLst>
                <a:path w="40640" h="28998" extrusionOk="0">
                  <a:moveTo>
                    <a:pt x="1247" y="0"/>
                  </a:moveTo>
                  <a:cubicBezTo>
                    <a:pt x="548" y="0"/>
                    <a:pt x="1" y="548"/>
                    <a:pt x="1" y="1247"/>
                  </a:cubicBezTo>
                  <a:lnTo>
                    <a:pt x="1" y="27752"/>
                  </a:lnTo>
                  <a:cubicBezTo>
                    <a:pt x="1" y="28420"/>
                    <a:pt x="548" y="28998"/>
                    <a:pt x="1247" y="28998"/>
                  </a:cubicBezTo>
                  <a:lnTo>
                    <a:pt x="39363" y="28998"/>
                  </a:lnTo>
                  <a:cubicBezTo>
                    <a:pt x="40062" y="28998"/>
                    <a:pt x="40640" y="28420"/>
                    <a:pt x="40640" y="27752"/>
                  </a:cubicBezTo>
                  <a:lnTo>
                    <a:pt x="40640" y="1247"/>
                  </a:lnTo>
                  <a:cubicBezTo>
                    <a:pt x="40640" y="548"/>
                    <a:pt x="40062" y="0"/>
                    <a:pt x="39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7"/>
            <p:cNvSpPr/>
            <p:nvPr/>
          </p:nvSpPr>
          <p:spPr>
            <a:xfrm>
              <a:off x="1471331" y="2235392"/>
              <a:ext cx="1101805" cy="525223"/>
            </a:xfrm>
            <a:custGeom>
              <a:avLst/>
              <a:gdLst/>
              <a:ahLst/>
              <a:cxnLst/>
              <a:rect l="l" t="t" r="r" b="b"/>
              <a:pathLst>
                <a:path w="34561" h="16475" extrusionOk="0">
                  <a:moveTo>
                    <a:pt x="29606" y="0"/>
                  </a:moveTo>
                  <a:cubicBezTo>
                    <a:pt x="27448" y="0"/>
                    <a:pt x="24834" y="10152"/>
                    <a:pt x="22615" y="10152"/>
                  </a:cubicBezTo>
                  <a:cubicBezTo>
                    <a:pt x="20426" y="10152"/>
                    <a:pt x="19879" y="882"/>
                    <a:pt x="17113" y="882"/>
                  </a:cubicBezTo>
                  <a:cubicBezTo>
                    <a:pt x="14347" y="882"/>
                    <a:pt x="10517" y="13435"/>
                    <a:pt x="6475" y="13435"/>
                  </a:cubicBezTo>
                  <a:cubicBezTo>
                    <a:pt x="2402" y="13435"/>
                    <a:pt x="1155" y="4438"/>
                    <a:pt x="0" y="4438"/>
                  </a:cubicBezTo>
                  <a:lnTo>
                    <a:pt x="0" y="16475"/>
                  </a:lnTo>
                  <a:lnTo>
                    <a:pt x="34560" y="16475"/>
                  </a:lnTo>
                  <a:lnTo>
                    <a:pt x="34560" y="7478"/>
                  </a:lnTo>
                  <a:cubicBezTo>
                    <a:pt x="34560" y="7478"/>
                    <a:pt x="31764" y="0"/>
                    <a:pt x="29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7"/>
            <p:cNvSpPr/>
            <p:nvPr/>
          </p:nvSpPr>
          <p:spPr>
            <a:xfrm>
              <a:off x="2361862" y="1988282"/>
              <a:ext cx="160898" cy="14569"/>
            </a:xfrm>
            <a:custGeom>
              <a:avLst/>
              <a:gdLst/>
              <a:ahLst/>
              <a:cxnLst/>
              <a:rect l="l" t="t" r="r" b="b"/>
              <a:pathLst>
                <a:path w="5047" h="457" extrusionOk="0">
                  <a:moveTo>
                    <a:pt x="1" y="0"/>
                  </a:moveTo>
                  <a:lnTo>
                    <a:pt x="1" y="456"/>
                  </a:lnTo>
                  <a:lnTo>
                    <a:pt x="5047" y="456"/>
                  </a:lnTo>
                  <a:lnTo>
                    <a:pt x="50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7"/>
            <p:cNvSpPr/>
            <p:nvPr/>
          </p:nvSpPr>
          <p:spPr>
            <a:xfrm>
              <a:off x="2361862" y="2015413"/>
              <a:ext cx="160898" cy="14569"/>
            </a:xfrm>
            <a:custGeom>
              <a:avLst/>
              <a:gdLst/>
              <a:ahLst/>
              <a:cxnLst/>
              <a:rect l="l" t="t" r="r" b="b"/>
              <a:pathLst>
                <a:path w="5047" h="457" extrusionOk="0">
                  <a:moveTo>
                    <a:pt x="1" y="1"/>
                  </a:moveTo>
                  <a:lnTo>
                    <a:pt x="1" y="456"/>
                  </a:lnTo>
                  <a:lnTo>
                    <a:pt x="5047" y="456"/>
                  </a:lnTo>
                  <a:lnTo>
                    <a:pt x="50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7"/>
            <p:cNvSpPr/>
            <p:nvPr/>
          </p:nvSpPr>
          <p:spPr>
            <a:xfrm>
              <a:off x="2361862" y="2041587"/>
              <a:ext cx="160898" cy="14569"/>
            </a:xfrm>
            <a:custGeom>
              <a:avLst/>
              <a:gdLst/>
              <a:ahLst/>
              <a:cxnLst/>
              <a:rect l="l" t="t" r="r" b="b"/>
              <a:pathLst>
                <a:path w="5047" h="457" extrusionOk="0">
                  <a:moveTo>
                    <a:pt x="1" y="0"/>
                  </a:moveTo>
                  <a:lnTo>
                    <a:pt x="1" y="456"/>
                  </a:lnTo>
                  <a:lnTo>
                    <a:pt x="5047" y="456"/>
                  </a:lnTo>
                  <a:lnTo>
                    <a:pt x="50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7"/>
            <p:cNvSpPr/>
            <p:nvPr/>
          </p:nvSpPr>
          <p:spPr>
            <a:xfrm>
              <a:off x="2258185" y="1988282"/>
              <a:ext cx="72718" cy="14569"/>
            </a:xfrm>
            <a:custGeom>
              <a:avLst/>
              <a:gdLst/>
              <a:ahLst/>
              <a:cxnLst/>
              <a:rect l="l" t="t" r="r" b="b"/>
              <a:pathLst>
                <a:path w="2281" h="457" extrusionOk="0">
                  <a:moveTo>
                    <a:pt x="1" y="0"/>
                  </a:moveTo>
                  <a:lnTo>
                    <a:pt x="1" y="456"/>
                  </a:lnTo>
                  <a:lnTo>
                    <a:pt x="2280" y="456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7"/>
            <p:cNvSpPr/>
            <p:nvPr/>
          </p:nvSpPr>
          <p:spPr>
            <a:xfrm>
              <a:off x="2258185" y="2015413"/>
              <a:ext cx="72718" cy="14569"/>
            </a:xfrm>
            <a:custGeom>
              <a:avLst/>
              <a:gdLst/>
              <a:ahLst/>
              <a:cxnLst/>
              <a:rect l="l" t="t" r="r" b="b"/>
              <a:pathLst>
                <a:path w="2281" h="457" extrusionOk="0">
                  <a:moveTo>
                    <a:pt x="1" y="1"/>
                  </a:moveTo>
                  <a:lnTo>
                    <a:pt x="1" y="456"/>
                  </a:lnTo>
                  <a:lnTo>
                    <a:pt x="2280" y="456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7"/>
            <p:cNvSpPr/>
            <p:nvPr/>
          </p:nvSpPr>
          <p:spPr>
            <a:xfrm>
              <a:off x="2258185" y="2041587"/>
              <a:ext cx="72718" cy="14569"/>
            </a:xfrm>
            <a:custGeom>
              <a:avLst/>
              <a:gdLst/>
              <a:ahLst/>
              <a:cxnLst/>
              <a:rect l="l" t="t" r="r" b="b"/>
              <a:pathLst>
                <a:path w="2281" h="457" extrusionOk="0">
                  <a:moveTo>
                    <a:pt x="1" y="0"/>
                  </a:moveTo>
                  <a:lnTo>
                    <a:pt x="1" y="456"/>
                  </a:lnTo>
                  <a:lnTo>
                    <a:pt x="2280" y="456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7"/>
            <p:cNvSpPr/>
            <p:nvPr/>
          </p:nvSpPr>
          <p:spPr>
            <a:xfrm>
              <a:off x="1475189" y="2089058"/>
              <a:ext cx="1089212" cy="508773"/>
            </a:xfrm>
            <a:custGeom>
              <a:avLst/>
              <a:gdLst/>
              <a:ahLst/>
              <a:cxnLst/>
              <a:rect l="l" t="t" r="r" b="b"/>
              <a:pathLst>
                <a:path w="34166" h="15959" fill="none" extrusionOk="0">
                  <a:moveTo>
                    <a:pt x="1" y="7022"/>
                  </a:moveTo>
                  <a:cubicBezTo>
                    <a:pt x="1399" y="7721"/>
                    <a:pt x="2736" y="15958"/>
                    <a:pt x="6445" y="15958"/>
                  </a:cubicBezTo>
                  <a:cubicBezTo>
                    <a:pt x="10153" y="15958"/>
                    <a:pt x="13983" y="2554"/>
                    <a:pt x="16536" y="2554"/>
                  </a:cubicBezTo>
                  <a:cubicBezTo>
                    <a:pt x="19089" y="2554"/>
                    <a:pt x="21582" y="13283"/>
                    <a:pt x="24287" y="13283"/>
                  </a:cubicBezTo>
                  <a:cubicBezTo>
                    <a:pt x="27023" y="13283"/>
                    <a:pt x="34166" y="1"/>
                    <a:pt x="34166" y="1"/>
                  </a:cubicBezTo>
                </a:path>
              </a:pathLst>
            </a:custGeom>
            <a:noFill/>
            <a:ln w="987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7"/>
            <p:cNvSpPr/>
            <p:nvPr/>
          </p:nvSpPr>
          <p:spPr>
            <a:xfrm>
              <a:off x="1471331" y="2008622"/>
              <a:ext cx="1111496" cy="752974"/>
            </a:xfrm>
            <a:custGeom>
              <a:avLst/>
              <a:gdLst/>
              <a:ahLst/>
              <a:cxnLst/>
              <a:rect l="l" t="t" r="r" b="b"/>
              <a:pathLst>
                <a:path w="34865" h="23619" fill="none" extrusionOk="0">
                  <a:moveTo>
                    <a:pt x="34864" y="23618"/>
                  </a:moveTo>
                  <a:lnTo>
                    <a:pt x="0" y="23618"/>
                  </a:lnTo>
                  <a:lnTo>
                    <a:pt x="0" y="1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7"/>
            <p:cNvSpPr/>
            <p:nvPr/>
          </p:nvSpPr>
          <p:spPr>
            <a:xfrm>
              <a:off x="1471331" y="2100694"/>
              <a:ext cx="1101805" cy="659916"/>
            </a:xfrm>
            <a:custGeom>
              <a:avLst/>
              <a:gdLst/>
              <a:ahLst/>
              <a:cxnLst/>
              <a:rect l="l" t="t" r="r" b="b"/>
              <a:pathLst>
                <a:path w="34561" h="20700" extrusionOk="0">
                  <a:moveTo>
                    <a:pt x="14499" y="0"/>
                  </a:moveTo>
                  <a:cubicBezTo>
                    <a:pt x="13070" y="0"/>
                    <a:pt x="11429" y="9636"/>
                    <a:pt x="9909" y="9636"/>
                  </a:cubicBezTo>
                  <a:cubicBezTo>
                    <a:pt x="8420" y="9636"/>
                    <a:pt x="8359" y="4864"/>
                    <a:pt x="6596" y="4864"/>
                  </a:cubicBezTo>
                  <a:cubicBezTo>
                    <a:pt x="4377" y="4864"/>
                    <a:pt x="0" y="13982"/>
                    <a:pt x="0" y="13982"/>
                  </a:cubicBezTo>
                  <a:lnTo>
                    <a:pt x="0" y="20700"/>
                  </a:lnTo>
                  <a:lnTo>
                    <a:pt x="34560" y="20700"/>
                  </a:lnTo>
                  <a:lnTo>
                    <a:pt x="34560" y="9453"/>
                  </a:lnTo>
                  <a:cubicBezTo>
                    <a:pt x="34560" y="9453"/>
                    <a:pt x="32949" y="1733"/>
                    <a:pt x="31521" y="1733"/>
                  </a:cubicBezTo>
                  <a:cubicBezTo>
                    <a:pt x="30062" y="1733"/>
                    <a:pt x="27539" y="14377"/>
                    <a:pt x="24955" y="14377"/>
                  </a:cubicBezTo>
                  <a:cubicBezTo>
                    <a:pt x="23648" y="14377"/>
                    <a:pt x="22372" y="3891"/>
                    <a:pt x="21125" y="3891"/>
                  </a:cubicBezTo>
                  <a:cubicBezTo>
                    <a:pt x="19909" y="3891"/>
                    <a:pt x="19484" y="11459"/>
                    <a:pt x="17539" y="11459"/>
                  </a:cubicBezTo>
                  <a:cubicBezTo>
                    <a:pt x="15593" y="11459"/>
                    <a:pt x="15897" y="0"/>
                    <a:pt x="14499" y="0"/>
                  </a:cubicBezTo>
                  <a:close/>
                </a:path>
              </a:pathLst>
            </a:custGeom>
            <a:solidFill>
              <a:srgbClr val="39B0D1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7"/>
            <p:cNvSpPr/>
            <p:nvPr/>
          </p:nvSpPr>
          <p:spPr>
            <a:xfrm>
              <a:off x="1466485" y="2300301"/>
              <a:ext cx="17470" cy="1747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47" y="426"/>
                    <a:pt x="547" y="274"/>
                  </a:cubicBezTo>
                  <a:cubicBezTo>
                    <a:pt x="54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7"/>
            <p:cNvSpPr/>
            <p:nvPr/>
          </p:nvSpPr>
          <p:spPr>
            <a:xfrm>
              <a:off x="1576953" y="2522225"/>
              <a:ext cx="17470" cy="1747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7"/>
            <p:cNvSpPr/>
            <p:nvPr/>
          </p:nvSpPr>
          <p:spPr>
            <a:xfrm>
              <a:off x="1994593" y="2161746"/>
              <a:ext cx="17502" cy="17470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75" y="0"/>
                  </a:moveTo>
                  <a:cubicBezTo>
                    <a:pt x="123" y="0"/>
                    <a:pt x="1" y="122"/>
                    <a:pt x="1" y="274"/>
                  </a:cubicBezTo>
                  <a:cubicBezTo>
                    <a:pt x="1" y="426"/>
                    <a:pt x="123" y="547"/>
                    <a:pt x="275" y="547"/>
                  </a:cubicBezTo>
                  <a:cubicBezTo>
                    <a:pt x="427" y="547"/>
                    <a:pt x="548" y="426"/>
                    <a:pt x="548" y="274"/>
                  </a:cubicBezTo>
                  <a:cubicBezTo>
                    <a:pt x="548" y="122"/>
                    <a:pt x="427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7"/>
            <p:cNvSpPr/>
            <p:nvPr/>
          </p:nvSpPr>
          <p:spPr>
            <a:xfrm>
              <a:off x="1885114" y="2301290"/>
              <a:ext cx="17470" cy="18427"/>
            </a:xfrm>
            <a:custGeom>
              <a:avLst/>
              <a:gdLst/>
              <a:ahLst/>
              <a:cxnLst/>
              <a:rect l="l" t="t" r="r" b="b"/>
              <a:pathLst>
                <a:path w="548" h="578" extrusionOk="0">
                  <a:moveTo>
                    <a:pt x="274" y="0"/>
                  </a:moveTo>
                  <a:cubicBezTo>
                    <a:pt x="122" y="0"/>
                    <a:pt x="0" y="152"/>
                    <a:pt x="0" y="274"/>
                  </a:cubicBezTo>
                  <a:cubicBezTo>
                    <a:pt x="0" y="426"/>
                    <a:pt x="122" y="578"/>
                    <a:pt x="274" y="578"/>
                  </a:cubicBezTo>
                  <a:cubicBezTo>
                    <a:pt x="426" y="578"/>
                    <a:pt x="547" y="426"/>
                    <a:pt x="547" y="274"/>
                  </a:cubicBezTo>
                  <a:cubicBezTo>
                    <a:pt x="547" y="15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7"/>
            <p:cNvSpPr/>
            <p:nvPr/>
          </p:nvSpPr>
          <p:spPr>
            <a:xfrm>
              <a:off x="2443285" y="2272214"/>
              <a:ext cx="17470" cy="1747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7"/>
            <p:cNvSpPr/>
            <p:nvPr/>
          </p:nvSpPr>
          <p:spPr>
            <a:xfrm>
              <a:off x="2555698" y="2080354"/>
              <a:ext cx="17470" cy="1747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7"/>
            <p:cNvSpPr/>
            <p:nvPr/>
          </p:nvSpPr>
          <p:spPr>
            <a:xfrm>
              <a:off x="2240746" y="2502841"/>
              <a:ext cx="17470" cy="1747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7"/>
            <p:cNvSpPr/>
            <p:nvPr/>
          </p:nvSpPr>
          <p:spPr>
            <a:xfrm>
              <a:off x="1806623" y="2448580"/>
              <a:ext cx="17470" cy="1747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7"/>
            <p:cNvSpPr/>
            <p:nvPr/>
          </p:nvSpPr>
          <p:spPr>
            <a:xfrm>
              <a:off x="2144816" y="2396231"/>
              <a:ext cx="17470" cy="17502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427"/>
                    <a:pt x="122" y="548"/>
                    <a:pt x="274" y="548"/>
                  </a:cubicBezTo>
                  <a:cubicBezTo>
                    <a:pt x="426" y="548"/>
                    <a:pt x="547" y="427"/>
                    <a:pt x="547" y="275"/>
                  </a:cubicBezTo>
                  <a:cubicBezTo>
                    <a:pt x="54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7"/>
            <p:cNvSpPr/>
            <p:nvPr/>
          </p:nvSpPr>
          <p:spPr>
            <a:xfrm>
              <a:off x="849206" y="2846837"/>
              <a:ext cx="165712" cy="165744"/>
            </a:xfrm>
            <a:custGeom>
              <a:avLst/>
              <a:gdLst/>
              <a:ahLst/>
              <a:cxnLst/>
              <a:rect l="l" t="t" r="r" b="b"/>
              <a:pathLst>
                <a:path w="5198" h="5199" extrusionOk="0">
                  <a:moveTo>
                    <a:pt x="2614" y="1"/>
                  </a:moveTo>
                  <a:cubicBezTo>
                    <a:pt x="1155" y="1"/>
                    <a:pt x="0" y="1156"/>
                    <a:pt x="0" y="2585"/>
                  </a:cubicBezTo>
                  <a:cubicBezTo>
                    <a:pt x="0" y="4013"/>
                    <a:pt x="1155" y="5199"/>
                    <a:pt x="2614" y="5199"/>
                  </a:cubicBezTo>
                  <a:cubicBezTo>
                    <a:pt x="2827" y="5199"/>
                    <a:pt x="3009" y="5168"/>
                    <a:pt x="3222" y="5107"/>
                  </a:cubicBezTo>
                  <a:lnTo>
                    <a:pt x="2888" y="3679"/>
                  </a:lnTo>
                  <a:cubicBezTo>
                    <a:pt x="2797" y="3679"/>
                    <a:pt x="2705" y="3709"/>
                    <a:pt x="2614" y="3709"/>
                  </a:cubicBezTo>
                  <a:cubicBezTo>
                    <a:pt x="1976" y="3709"/>
                    <a:pt x="1490" y="3192"/>
                    <a:pt x="1490" y="2585"/>
                  </a:cubicBezTo>
                  <a:cubicBezTo>
                    <a:pt x="1490" y="1977"/>
                    <a:pt x="1976" y="1460"/>
                    <a:pt x="2614" y="1460"/>
                  </a:cubicBezTo>
                  <a:cubicBezTo>
                    <a:pt x="3222" y="1460"/>
                    <a:pt x="3709" y="1977"/>
                    <a:pt x="3709" y="2585"/>
                  </a:cubicBezTo>
                  <a:cubicBezTo>
                    <a:pt x="3709" y="2706"/>
                    <a:pt x="3709" y="2797"/>
                    <a:pt x="3678" y="2889"/>
                  </a:cubicBezTo>
                  <a:lnTo>
                    <a:pt x="5076" y="3405"/>
                  </a:lnTo>
                  <a:cubicBezTo>
                    <a:pt x="5168" y="3132"/>
                    <a:pt x="5198" y="2858"/>
                    <a:pt x="5198" y="2585"/>
                  </a:cubicBezTo>
                  <a:cubicBezTo>
                    <a:pt x="5198" y="1156"/>
                    <a:pt x="4043" y="1"/>
                    <a:pt x="2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7"/>
            <p:cNvSpPr/>
            <p:nvPr/>
          </p:nvSpPr>
          <p:spPr>
            <a:xfrm>
              <a:off x="1092426" y="2846837"/>
              <a:ext cx="165744" cy="165744"/>
            </a:xfrm>
            <a:custGeom>
              <a:avLst/>
              <a:gdLst/>
              <a:ahLst/>
              <a:cxnLst/>
              <a:rect l="l" t="t" r="r" b="b"/>
              <a:pathLst>
                <a:path w="5199" h="5199" extrusionOk="0">
                  <a:moveTo>
                    <a:pt x="2615" y="1"/>
                  </a:moveTo>
                  <a:cubicBezTo>
                    <a:pt x="1156" y="1"/>
                    <a:pt x="1" y="1156"/>
                    <a:pt x="1" y="2585"/>
                  </a:cubicBezTo>
                  <a:cubicBezTo>
                    <a:pt x="1" y="4013"/>
                    <a:pt x="1156" y="5199"/>
                    <a:pt x="2615" y="5199"/>
                  </a:cubicBezTo>
                  <a:cubicBezTo>
                    <a:pt x="4043" y="5199"/>
                    <a:pt x="5198" y="4013"/>
                    <a:pt x="5198" y="2585"/>
                  </a:cubicBezTo>
                  <a:cubicBezTo>
                    <a:pt x="5198" y="2372"/>
                    <a:pt x="5168" y="2159"/>
                    <a:pt x="5137" y="1977"/>
                  </a:cubicBezTo>
                  <a:lnTo>
                    <a:pt x="3678" y="2311"/>
                  </a:lnTo>
                  <a:cubicBezTo>
                    <a:pt x="3709" y="2402"/>
                    <a:pt x="3739" y="2493"/>
                    <a:pt x="3739" y="2585"/>
                  </a:cubicBezTo>
                  <a:cubicBezTo>
                    <a:pt x="3739" y="3192"/>
                    <a:pt x="3223" y="3709"/>
                    <a:pt x="2615" y="3709"/>
                  </a:cubicBezTo>
                  <a:cubicBezTo>
                    <a:pt x="1976" y="3709"/>
                    <a:pt x="1490" y="3192"/>
                    <a:pt x="1490" y="2585"/>
                  </a:cubicBezTo>
                  <a:cubicBezTo>
                    <a:pt x="1490" y="1977"/>
                    <a:pt x="1976" y="1460"/>
                    <a:pt x="2615" y="1460"/>
                  </a:cubicBezTo>
                  <a:cubicBezTo>
                    <a:pt x="2706" y="1460"/>
                    <a:pt x="2827" y="1490"/>
                    <a:pt x="2919" y="1521"/>
                  </a:cubicBezTo>
                  <a:lnTo>
                    <a:pt x="3405" y="123"/>
                  </a:lnTo>
                  <a:cubicBezTo>
                    <a:pt x="3162" y="31"/>
                    <a:pt x="2888" y="1"/>
                    <a:pt x="2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7"/>
            <p:cNvSpPr/>
            <p:nvPr/>
          </p:nvSpPr>
          <p:spPr>
            <a:xfrm>
              <a:off x="823032" y="2355551"/>
              <a:ext cx="495192" cy="211269"/>
            </a:xfrm>
            <a:custGeom>
              <a:avLst/>
              <a:gdLst/>
              <a:ahLst/>
              <a:cxnLst/>
              <a:rect l="l" t="t" r="r" b="b"/>
              <a:pathLst>
                <a:path w="15533" h="6627" extrusionOk="0">
                  <a:moveTo>
                    <a:pt x="578" y="0"/>
                  </a:moveTo>
                  <a:cubicBezTo>
                    <a:pt x="274" y="0"/>
                    <a:pt x="1" y="244"/>
                    <a:pt x="1" y="578"/>
                  </a:cubicBezTo>
                  <a:lnTo>
                    <a:pt x="1" y="6049"/>
                  </a:lnTo>
                  <a:cubicBezTo>
                    <a:pt x="1" y="6353"/>
                    <a:pt x="274" y="6627"/>
                    <a:pt x="578" y="6627"/>
                  </a:cubicBezTo>
                  <a:lnTo>
                    <a:pt x="14955" y="6627"/>
                  </a:lnTo>
                  <a:cubicBezTo>
                    <a:pt x="15259" y="6627"/>
                    <a:pt x="15533" y="6353"/>
                    <a:pt x="15533" y="6049"/>
                  </a:cubicBezTo>
                  <a:lnTo>
                    <a:pt x="15533" y="578"/>
                  </a:lnTo>
                  <a:cubicBezTo>
                    <a:pt x="15533" y="244"/>
                    <a:pt x="15259" y="0"/>
                    <a:pt x="14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7"/>
            <p:cNvSpPr/>
            <p:nvPr/>
          </p:nvSpPr>
          <p:spPr>
            <a:xfrm>
              <a:off x="1863785" y="3296487"/>
              <a:ext cx="98860" cy="97903"/>
            </a:xfrm>
            <a:custGeom>
              <a:avLst/>
              <a:gdLst/>
              <a:ahLst/>
              <a:cxnLst/>
              <a:rect l="l" t="t" r="r" b="b"/>
              <a:pathLst>
                <a:path w="3101" h="3071" extrusionOk="0">
                  <a:moveTo>
                    <a:pt x="1551" y="0"/>
                  </a:moveTo>
                  <a:cubicBezTo>
                    <a:pt x="700" y="0"/>
                    <a:pt x="1" y="700"/>
                    <a:pt x="1" y="1520"/>
                  </a:cubicBezTo>
                  <a:cubicBezTo>
                    <a:pt x="1" y="2371"/>
                    <a:pt x="700" y="3070"/>
                    <a:pt x="1551" y="3070"/>
                  </a:cubicBezTo>
                  <a:cubicBezTo>
                    <a:pt x="2402" y="3070"/>
                    <a:pt x="3101" y="2371"/>
                    <a:pt x="3101" y="1520"/>
                  </a:cubicBezTo>
                  <a:cubicBezTo>
                    <a:pt x="3101" y="700"/>
                    <a:pt x="2402" y="0"/>
                    <a:pt x="1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7"/>
            <p:cNvSpPr/>
            <p:nvPr/>
          </p:nvSpPr>
          <p:spPr>
            <a:xfrm>
              <a:off x="3136154" y="3598814"/>
              <a:ext cx="663805" cy="148306"/>
            </a:xfrm>
            <a:custGeom>
              <a:avLst/>
              <a:gdLst/>
              <a:ahLst/>
              <a:cxnLst/>
              <a:rect l="l" t="t" r="r" b="b"/>
              <a:pathLst>
                <a:path w="20822" h="4652" extrusionOk="0">
                  <a:moveTo>
                    <a:pt x="0" y="1"/>
                  </a:moveTo>
                  <a:lnTo>
                    <a:pt x="0" y="2858"/>
                  </a:lnTo>
                  <a:cubicBezTo>
                    <a:pt x="0" y="3861"/>
                    <a:pt x="4651" y="4651"/>
                    <a:pt x="10395" y="4651"/>
                  </a:cubicBezTo>
                  <a:cubicBezTo>
                    <a:pt x="16171" y="4651"/>
                    <a:pt x="20821" y="3861"/>
                    <a:pt x="20821" y="2858"/>
                  </a:cubicBezTo>
                  <a:lnTo>
                    <a:pt x="20821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7"/>
            <p:cNvSpPr/>
            <p:nvPr/>
          </p:nvSpPr>
          <p:spPr>
            <a:xfrm>
              <a:off x="3136154" y="3539707"/>
              <a:ext cx="663805" cy="114385"/>
            </a:xfrm>
            <a:custGeom>
              <a:avLst/>
              <a:gdLst/>
              <a:ahLst/>
              <a:cxnLst/>
              <a:rect l="l" t="t" r="r" b="b"/>
              <a:pathLst>
                <a:path w="20822" h="3588" extrusionOk="0">
                  <a:moveTo>
                    <a:pt x="10395" y="1"/>
                  </a:moveTo>
                  <a:cubicBezTo>
                    <a:pt x="4651" y="1"/>
                    <a:pt x="0" y="791"/>
                    <a:pt x="0" y="1794"/>
                  </a:cubicBezTo>
                  <a:cubicBezTo>
                    <a:pt x="0" y="2797"/>
                    <a:pt x="4651" y="3587"/>
                    <a:pt x="10395" y="3587"/>
                  </a:cubicBezTo>
                  <a:cubicBezTo>
                    <a:pt x="16171" y="3587"/>
                    <a:pt x="20821" y="2797"/>
                    <a:pt x="20821" y="1794"/>
                  </a:cubicBezTo>
                  <a:cubicBezTo>
                    <a:pt x="20821" y="791"/>
                    <a:pt x="16171" y="1"/>
                    <a:pt x="10395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7"/>
            <p:cNvSpPr/>
            <p:nvPr/>
          </p:nvSpPr>
          <p:spPr>
            <a:xfrm>
              <a:off x="3203965" y="3563936"/>
              <a:ext cx="528156" cy="53335"/>
            </a:xfrm>
            <a:custGeom>
              <a:avLst/>
              <a:gdLst/>
              <a:ahLst/>
              <a:cxnLst/>
              <a:rect l="l" t="t" r="r" b="b"/>
              <a:pathLst>
                <a:path w="16567" h="1673" extrusionOk="0">
                  <a:moveTo>
                    <a:pt x="8268" y="1"/>
                  </a:moveTo>
                  <a:cubicBezTo>
                    <a:pt x="3709" y="1"/>
                    <a:pt x="1" y="396"/>
                    <a:pt x="1" y="852"/>
                  </a:cubicBezTo>
                  <a:cubicBezTo>
                    <a:pt x="1" y="1308"/>
                    <a:pt x="3709" y="1672"/>
                    <a:pt x="8268" y="1672"/>
                  </a:cubicBezTo>
                  <a:cubicBezTo>
                    <a:pt x="12858" y="1672"/>
                    <a:pt x="16566" y="1308"/>
                    <a:pt x="16566" y="852"/>
                  </a:cubicBezTo>
                  <a:cubicBezTo>
                    <a:pt x="16566" y="396"/>
                    <a:pt x="12858" y="1"/>
                    <a:pt x="82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7"/>
            <p:cNvSpPr/>
            <p:nvPr/>
          </p:nvSpPr>
          <p:spPr>
            <a:xfrm>
              <a:off x="3203965" y="3563936"/>
              <a:ext cx="528156" cy="34909"/>
            </a:xfrm>
            <a:custGeom>
              <a:avLst/>
              <a:gdLst/>
              <a:ahLst/>
              <a:cxnLst/>
              <a:rect l="l" t="t" r="r" b="b"/>
              <a:pathLst>
                <a:path w="16567" h="1095" extrusionOk="0">
                  <a:moveTo>
                    <a:pt x="8268" y="1"/>
                  </a:moveTo>
                  <a:cubicBezTo>
                    <a:pt x="3709" y="1"/>
                    <a:pt x="1" y="396"/>
                    <a:pt x="1" y="852"/>
                  </a:cubicBezTo>
                  <a:cubicBezTo>
                    <a:pt x="1" y="943"/>
                    <a:pt x="122" y="1004"/>
                    <a:pt x="366" y="1095"/>
                  </a:cubicBezTo>
                  <a:cubicBezTo>
                    <a:pt x="1399" y="730"/>
                    <a:pt x="4530" y="487"/>
                    <a:pt x="8268" y="487"/>
                  </a:cubicBezTo>
                  <a:cubicBezTo>
                    <a:pt x="12007" y="487"/>
                    <a:pt x="15168" y="730"/>
                    <a:pt x="16202" y="1095"/>
                  </a:cubicBezTo>
                  <a:cubicBezTo>
                    <a:pt x="16445" y="1004"/>
                    <a:pt x="16566" y="943"/>
                    <a:pt x="16566" y="852"/>
                  </a:cubicBezTo>
                  <a:cubicBezTo>
                    <a:pt x="16566" y="396"/>
                    <a:pt x="12858" y="1"/>
                    <a:pt x="826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7"/>
            <p:cNvSpPr/>
            <p:nvPr/>
          </p:nvSpPr>
          <p:spPr>
            <a:xfrm>
              <a:off x="3098343" y="3487390"/>
              <a:ext cx="663805" cy="149262"/>
            </a:xfrm>
            <a:custGeom>
              <a:avLst/>
              <a:gdLst/>
              <a:ahLst/>
              <a:cxnLst/>
              <a:rect l="l" t="t" r="r" b="b"/>
              <a:pathLst>
                <a:path w="20822" h="4682" extrusionOk="0">
                  <a:moveTo>
                    <a:pt x="1" y="0"/>
                  </a:moveTo>
                  <a:lnTo>
                    <a:pt x="1" y="2858"/>
                  </a:lnTo>
                  <a:cubicBezTo>
                    <a:pt x="1" y="3861"/>
                    <a:pt x="4651" y="4681"/>
                    <a:pt x="10396" y="4681"/>
                  </a:cubicBezTo>
                  <a:cubicBezTo>
                    <a:pt x="16171" y="4681"/>
                    <a:pt x="20822" y="3861"/>
                    <a:pt x="20822" y="2858"/>
                  </a:cubicBezTo>
                  <a:lnTo>
                    <a:pt x="20822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7"/>
            <p:cNvSpPr/>
            <p:nvPr/>
          </p:nvSpPr>
          <p:spPr>
            <a:xfrm>
              <a:off x="3098343" y="3428283"/>
              <a:ext cx="663805" cy="114354"/>
            </a:xfrm>
            <a:custGeom>
              <a:avLst/>
              <a:gdLst/>
              <a:ahLst/>
              <a:cxnLst/>
              <a:rect l="l" t="t" r="r" b="b"/>
              <a:pathLst>
                <a:path w="20822" h="3587" extrusionOk="0">
                  <a:moveTo>
                    <a:pt x="10396" y="0"/>
                  </a:moveTo>
                  <a:cubicBezTo>
                    <a:pt x="4651" y="0"/>
                    <a:pt x="1" y="821"/>
                    <a:pt x="1" y="1794"/>
                  </a:cubicBezTo>
                  <a:cubicBezTo>
                    <a:pt x="1" y="2797"/>
                    <a:pt x="4651" y="3587"/>
                    <a:pt x="10396" y="3587"/>
                  </a:cubicBezTo>
                  <a:cubicBezTo>
                    <a:pt x="16171" y="3587"/>
                    <a:pt x="20822" y="2797"/>
                    <a:pt x="20822" y="1794"/>
                  </a:cubicBezTo>
                  <a:cubicBezTo>
                    <a:pt x="20822" y="821"/>
                    <a:pt x="16171" y="0"/>
                    <a:pt x="10396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7"/>
            <p:cNvSpPr/>
            <p:nvPr/>
          </p:nvSpPr>
          <p:spPr>
            <a:xfrm>
              <a:off x="3166186" y="3453469"/>
              <a:ext cx="528156" cy="53335"/>
            </a:xfrm>
            <a:custGeom>
              <a:avLst/>
              <a:gdLst/>
              <a:ahLst/>
              <a:cxnLst/>
              <a:rect l="l" t="t" r="r" b="b"/>
              <a:pathLst>
                <a:path w="16567" h="1673" extrusionOk="0">
                  <a:moveTo>
                    <a:pt x="8268" y="1"/>
                  </a:moveTo>
                  <a:cubicBezTo>
                    <a:pt x="3709" y="1"/>
                    <a:pt x="0" y="365"/>
                    <a:pt x="0" y="821"/>
                  </a:cubicBezTo>
                  <a:cubicBezTo>
                    <a:pt x="0" y="1277"/>
                    <a:pt x="3709" y="1672"/>
                    <a:pt x="8268" y="1672"/>
                  </a:cubicBezTo>
                  <a:cubicBezTo>
                    <a:pt x="12858" y="1672"/>
                    <a:pt x="16566" y="1277"/>
                    <a:pt x="16566" y="821"/>
                  </a:cubicBezTo>
                  <a:cubicBezTo>
                    <a:pt x="16566" y="365"/>
                    <a:pt x="12858" y="1"/>
                    <a:pt x="82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7"/>
            <p:cNvSpPr/>
            <p:nvPr/>
          </p:nvSpPr>
          <p:spPr>
            <a:xfrm>
              <a:off x="3166186" y="3453469"/>
              <a:ext cx="528156" cy="33952"/>
            </a:xfrm>
            <a:custGeom>
              <a:avLst/>
              <a:gdLst/>
              <a:ahLst/>
              <a:cxnLst/>
              <a:rect l="l" t="t" r="r" b="b"/>
              <a:pathLst>
                <a:path w="16567" h="1065" extrusionOk="0">
                  <a:moveTo>
                    <a:pt x="8268" y="1"/>
                  </a:moveTo>
                  <a:cubicBezTo>
                    <a:pt x="3709" y="1"/>
                    <a:pt x="0" y="365"/>
                    <a:pt x="0" y="821"/>
                  </a:cubicBezTo>
                  <a:cubicBezTo>
                    <a:pt x="0" y="912"/>
                    <a:pt x="122" y="1004"/>
                    <a:pt x="365" y="1064"/>
                  </a:cubicBezTo>
                  <a:cubicBezTo>
                    <a:pt x="1399" y="730"/>
                    <a:pt x="4560" y="487"/>
                    <a:pt x="8268" y="487"/>
                  </a:cubicBezTo>
                  <a:cubicBezTo>
                    <a:pt x="12007" y="487"/>
                    <a:pt x="15168" y="730"/>
                    <a:pt x="16201" y="1064"/>
                  </a:cubicBezTo>
                  <a:cubicBezTo>
                    <a:pt x="16444" y="1004"/>
                    <a:pt x="16566" y="912"/>
                    <a:pt x="16566" y="821"/>
                  </a:cubicBezTo>
                  <a:cubicBezTo>
                    <a:pt x="16566" y="365"/>
                    <a:pt x="12858" y="1"/>
                    <a:pt x="826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7"/>
            <p:cNvSpPr/>
            <p:nvPr/>
          </p:nvSpPr>
          <p:spPr>
            <a:xfrm>
              <a:off x="3126462" y="3370132"/>
              <a:ext cx="663805" cy="149262"/>
            </a:xfrm>
            <a:custGeom>
              <a:avLst/>
              <a:gdLst/>
              <a:ahLst/>
              <a:cxnLst/>
              <a:rect l="l" t="t" r="r" b="b"/>
              <a:pathLst>
                <a:path w="20822" h="4682" extrusionOk="0">
                  <a:moveTo>
                    <a:pt x="0" y="1"/>
                  </a:moveTo>
                  <a:lnTo>
                    <a:pt x="0" y="2858"/>
                  </a:lnTo>
                  <a:cubicBezTo>
                    <a:pt x="0" y="3861"/>
                    <a:pt x="4651" y="4681"/>
                    <a:pt x="10395" y="4681"/>
                  </a:cubicBezTo>
                  <a:cubicBezTo>
                    <a:pt x="16171" y="4681"/>
                    <a:pt x="20821" y="3861"/>
                    <a:pt x="20821" y="2858"/>
                  </a:cubicBezTo>
                  <a:lnTo>
                    <a:pt x="20821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7"/>
            <p:cNvSpPr/>
            <p:nvPr/>
          </p:nvSpPr>
          <p:spPr>
            <a:xfrm>
              <a:off x="3126462" y="3311025"/>
              <a:ext cx="663805" cy="115342"/>
            </a:xfrm>
            <a:custGeom>
              <a:avLst/>
              <a:gdLst/>
              <a:ahLst/>
              <a:cxnLst/>
              <a:rect l="l" t="t" r="r" b="b"/>
              <a:pathLst>
                <a:path w="20822" h="3618" extrusionOk="0">
                  <a:moveTo>
                    <a:pt x="10395" y="0"/>
                  </a:moveTo>
                  <a:cubicBezTo>
                    <a:pt x="4651" y="0"/>
                    <a:pt x="0" y="821"/>
                    <a:pt x="0" y="1794"/>
                  </a:cubicBezTo>
                  <a:cubicBezTo>
                    <a:pt x="0" y="2797"/>
                    <a:pt x="4651" y="3617"/>
                    <a:pt x="10395" y="3617"/>
                  </a:cubicBezTo>
                  <a:cubicBezTo>
                    <a:pt x="16171" y="3617"/>
                    <a:pt x="20821" y="2797"/>
                    <a:pt x="20821" y="1794"/>
                  </a:cubicBezTo>
                  <a:cubicBezTo>
                    <a:pt x="20821" y="821"/>
                    <a:pt x="16171" y="0"/>
                    <a:pt x="10395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7"/>
            <p:cNvSpPr/>
            <p:nvPr/>
          </p:nvSpPr>
          <p:spPr>
            <a:xfrm>
              <a:off x="3194273" y="3336211"/>
              <a:ext cx="528156" cy="53335"/>
            </a:xfrm>
            <a:custGeom>
              <a:avLst/>
              <a:gdLst/>
              <a:ahLst/>
              <a:cxnLst/>
              <a:rect l="l" t="t" r="r" b="b"/>
              <a:pathLst>
                <a:path w="16567" h="1673" extrusionOk="0">
                  <a:moveTo>
                    <a:pt x="8268" y="1"/>
                  </a:moveTo>
                  <a:cubicBezTo>
                    <a:pt x="3709" y="1"/>
                    <a:pt x="1" y="365"/>
                    <a:pt x="1" y="821"/>
                  </a:cubicBezTo>
                  <a:cubicBezTo>
                    <a:pt x="1" y="1277"/>
                    <a:pt x="3709" y="1672"/>
                    <a:pt x="8268" y="1672"/>
                  </a:cubicBezTo>
                  <a:cubicBezTo>
                    <a:pt x="12858" y="1672"/>
                    <a:pt x="16566" y="1277"/>
                    <a:pt x="16566" y="821"/>
                  </a:cubicBezTo>
                  <a:cubicBezTo>
                    <a:pt x="16566" y="365"/>
                    <a:pt x="12858" y="1"/>
                    <a:pt x="82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7"/>
            <p:cNvSpPr/>
            <p:nvPr/>
          </p:nvSpPr>
          <p:spPr>
            <a:xfrm>
              <a:off x="3194273" y="3336211"/>
              <a:ext cx="528156" cy="33952"/>
            </a:xfrm>
            <a:custGeom>
              <a:avLst/>
              <a:gdLst/>
              <a:ahLst/>
              <a:cxnLst/>
              <a:rect l="l" t="t" r="r" b="b"/>
              <a:pathLst>
                <a:path w="16567" h="1065" extrusionOk="0">
                  <a:moveTo>
                    <a:pt x="8268" y="1"/>
                  </a:moveTo>
                  <a:cubicBezTo>
                    <a:pt x="3709" y="1"/>
                    <a:pt x="1" y="365"/>
                    <a:pt x="1" y="821"/>
                  </a:cubicBezTo>
                  <a:cubicBezTo>
                    <a:pt x="1" y="913"/>
                    <a:pt x="122" y="1004"/>
                    <a:pt x="366" y="1065"/>
                  </a:cubicBezTo>
                  <a:cubicBezTo>
                    <a:pt x="1399" y="730"/>
                    <a:pt x="4530" y="487"/>
                    <a:pt x="8268" y="487"/>
                  </a:cubicBezTo>
                  <a:cubicBezTo>
                    <a:pt x="12007" y="487"/>
                    <a:pt x="15168" y="730"/>
                    <a:pt x="16202" y="1065"/>
                  </a:cubicBezTo>
                  <a:cubicBezTo>
                    <a:pt x="16445" y="1004"/>
                    <a:pt x="16566" y="913"/>
                    <a:pt x="16566" y="821"/>
                  </a:cubicBezTo>
                  <a:cubicBezTo>
                    <a:pt x="16566" y="365"/>
                    <a:pt x="12858" y="1"/>
                    <a:pt x="826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7"/>
            <p:cNvSpPr/>
            <p:nvPr/>
          </p:nvSpPr>
          <p:spPr>
            <a:xfrm>
              <a:off x="3102233" y="3255775"/>
              <a:ext cx="663805" cy="148306"/>
            </a:xfrm>
            <a:custGeom>
              <a:avLst/>
              <a:gdLst/>
              <a:ahLst/>
              <a:cxnLst/>
              <a:rect l="l" t="t" r="r" b="b"/>
              <a:pathLst>
                <a:path w="20822" h="4652" extrusionOk="0">
                  <a:moveTo>
                    <a:pt x="0" y="1"/>
                  </a:moveTo>
                  <a:lnTo>
                    <a:pt x="0" y="2858"/>
                  </a:lnTo>
                  <a:cubicBezTo>
                    <a:pt x="0" y="3861"/>
                    <a:pt x="4651" y="4651"/>
                    <a:pt x="10426" y="4651"/>
                  </a:cubicBezTo>
                  <a:cubicBezTo>
                    <a:pt x="16171" y="4651"/>
                    <a:pt x="20821" y="3861"/>
                    <a:pt x="20821" y="2858"/>
                  </a:cubicBezTo>
                  <a:lnTo>
                    <a:pt x="20821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7"/>
            <p:cNvSpPr/>
            <p:nvPr/>
          </p:nvSpPr>
          <p:spPr>
            <a:xfrm>
              <a:off x="3102233" y="3196667"/>
              <a:ext cx="663805" cy="114385"/>
            </a:xfrm>
            <a:custGeom>
              <a:avLst/>
              <a:gdLst/>
              <a:ahLst/>
              <a:cxnLst/>
              <a:rect l="l" t="t" r="r" b="b"/>
              <a:pathLst>
                <a:path w="20822" h="3588" extrusionOk="0">
                  <a:moveTo>
                    <a:pt x="10426" y="1"/>
                  </a:moveTo>
                  <a:cubicBezTo>
                    <a:pt x="4651" y="1"/>
                    <a:pt x="0" y="791"/>
                    <a:pt x="0" y="1794"/>
                  </a:cubicBezTo>
                  <a:cubicBezTo>
                    <a:pt x="0" y="2797"/>
                    <a:pt x="4651" y="3587"/>
                    <a:pt x="10426" y="3587"/>
                  </a:cubicBezTo>
                  <a:cubicBezTo>
                    <a:pt x="16171" y="3587"/>
                    <a:pt x="20821" y="2797"/>
                    <a:pt x="20821" y="1794"/>
                  </a:cubicBezTo>
                  <a:cubicBezTo>
                    <a:pt x="20821" y="791"/>
                    <a:pt x="16171" y="1"/>
                    <a:pt x="10426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7"/>
            <p:cNvSpPr/>
            <p:nvPr/>
          </p:nvSpPr>
          <p:spPr>
            <a:xfrm>
              <a:off x="3170043" y="3220897"/>
              <a:ext cx="528156" cy="53335"/>
            </a:xfrm>
            <a:custGeom>
              <a:avLst/>
              <a:gdLst/>
              <a:ahLst/>
              <a:cxnLst/>
              <a:rect l="l" t="t" r="r" b="b"/>
              <a:pathLst>
                <a:path w="16567" h="1673" extrusionOk="0">
                  <a:moveTo>
                    <a:pt x="8299" y="1"/>
                  </a:moveTo>
                  <a:cubicBezTo>
                    <a:pt x="3709" y="1"/>
                    <a:pt x="1" y="396"/>
                    <a:pt x="1" y="852"/>
                  </a:cubicBezTo>
                  <a:cubicBezTo>
                    <a:pt x="1" y="1308"/>
                    <a:pt x="3709" y="1672"/>
                    <a:pt x="8299" y="1672"/>
                  </a:cubicBezTo>
                  <a:cubicBezTo>
                    <a:pt x="12858" y="1672"/>
                    <a:pt x="16567" y="1308"/>
                    <a:pt x="16567" y="852"/>
                  </a:cubicBezTo>
                  <a:cubicBezTo>
                    <a:pt x="16567" y="396"/>
                    <a:pt x="12858" y="1"/>
                    <a:pt x="82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7"/>
            <p:cNvSpPr/>
            <p:nvPr/>
          </p:nvSpPr>
          <p:spPr>
            <a:xfrm>
              <a:off x="3170043" y="3220897"/>
              <a:ext cx="528156" cy="34909"/>
            </a:xfrm>
            <a:custGeom>
              <a:avLst/>
              <a:gdLst/>
              <a:ahLst/>
              <a:cxnLst/>
              <a:rect l="l" t="t" r="r" b="b"/>
              <a:pathLst>
                <a:path w="16567" h="1095" extrusionOk="0">
                  <a:moveTo>
                    <a:pt x="8299" y="1"/>
                  </a:moveTo>
                  <a:cubicBezTo>
                    <a:pt x="3709" y="1"/>
                    <a:pt x="1" y="396"/>
                    <a:pt x="1" y="852"/>
                  </a:cubicBezTo>
                  <a:cubicBezTo>
                    <a:pt x="1" y="943"/>
                    <a:pt x="123" y="1004"/>
                    <a:pt x="366" y="1095"/>
                  </a:cubicBezTo>
                  <a:cubicBezTo>
                    <a:pt x="1399" y="730"/>
                    <a:pt x="4560" y="487"/>
                    <a:pt x="8299" y="487"/>
                  </a:cubicBezTo>
                  <a:cubicBezTo>
                    <a:pt x="12007" y="487"/>
                    <a:pt x="15168" y="730"/>
                    <a:pt x="16202" y="1095"/>
                  </a:cubicBezTo>
                  <a:cubicBezTo>
                    <a:pt x="16445" y="1004"/>
                    <a:pt x="16567" y="943"/>
                    <a:pt x="16567" y="852"/>
                  </a:cubicBezTo>
                  <a:cubicBezTo>
                    <a:pt x="16567" y="396"/>
                    <a:pt x="12858" y="1"/>
                    <a:pt x="82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7"/>
            <p:cNvSpPr/>
            <p:nvPr/>
          </p:nvSpPr>
          <p:spPr>
            <a:xfrm>
              <a:off x="3130320" y="3148208"/>
              <a:ext cx="663805" cy="149262"/>
            </a:xfrm>
            <a:custGeom>
              <a:avLst/>
              <a:gdLst/>
              <a:ahLst/>
              <a:cxnLst/>
              <a:rect l="l" t="t" r="r" b="b"/>
              <a:pathLst>
                <a:path w="20822" h="4682" extrusionOk="0">
                  <a:moveTo>
                    <a:pt x="1" y="1"/>
                  </a:moveTo>
                  <a:lnTo>
                    <a:pt x="1" y="2858"/>
                  </a:lnTo>
                  <a:cubicBezTo>
                    <a:pt x="1" y="3861"/>
                    <a:pt x="4651" y="4682"/>
                    <a:pt x="10396" y="4682"/>
                  </a:cubicBezTo>
                  <a:cubicBezTo>
                    <a:pt x="16171" y="4682"/>
                    <a:pt x="20822" y="3861"/>
                    <a:pt x="20822" y="2858"/>
                  </a:cubicBezTo>
                  <a:lnTo>
                    <a:pt x="20822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7"/>
            <p:cNvSpPr/>
            <p:nvPr/>
          </p:nvSpPr>
          <p:spPr>
            <a:xfrm>
              <a:off x="3130320" y="3089101"/>
              <a:ext cx="663805" cy="115342"/>
            </a:xfrm>
            <a:custGeom>
              <a:avLst/>
              <a:gdLst/>
              <a:ahLst/>
              <a:cxnLst/>
              <a:rect l="l" t="t" r="r" b="b"/>
              <a:pathLst>
                <a:path w="20822" h="3618" extrusionOk="0">
                  <a:moveTo>
                    <a:pt x="10396" y="1"/>
                  </a:moveTo>
                  <a:cubicBezTo>
                    <a:pt x="4651" y="1"/>
                    <a:pt x="1" y="821"/>
                    <a:pt x="1" y="1794"/>
                  </a:cubicBezTo>
                  <a:cubicBezTo>
                    <a:pt x="1" y="2797"/>
                    <a:pt x="4651" y="3618"/>
                    <a:pt x="10396" y="3618"/>
                  </a:cubicBezTo>
                  <a:cubicBezTo>
                    <a:pt x="16171" y="3618"/>
                    <a:pt x="20822" y="2797"/>
                    <a:pt x="20822" y="1794"/>
                  </a:cubicBezTo>
                  <a:cubicBezTo>
                    <a:pt x="20822" y="821"/>
                    <a:pt x="16171" y="1"/>
                    <a:pt x="10396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7"/>
            <p:cNvSpPr/>
            <p:nvPr/>
          </p:nvSpPr>
          <p:spPr>
            <a:xfrm>
              <a:off x="3198162" y="3114319"/>
              <a:ext cx="528156" cy="53303"/>
            </a:xfrm>
            <a:custGeom>
              <a:avLst/>
              <a:gdLst/>
              <a:ahLst/>
              <a:cxnLst/>
              <a:rect l="l" t="t" r="r" b="b"/>
              <a:pathLst>
                <a:path w="16567" h="1672" extrusionOk="0">
                  <a:moveTo>
                    <a:pt x="8268" y="0"/>
                  </a:moveTo>
                  <a:cubicBezTo>
                    <a:pt x="3709" y="0"/>
                    <a:pt x="0" y="365"/>
                    <a:pt x="0" y="821"/>
                  </a:cubicBezTo>
                  <a:cubicBezTo>
                    <a:pt x="0" y="1277"/>
                    <a:pt x="3709" y="1672"/>
                    <a:pt x="8268" y="1672"/>
                  </a:cubicBezTo>
                  <a:cubicBezTo>
                    <a:pt x="12858" y="1672"/>
                    <a:pt x="16566" y="1277"/>
                    <a:pt x="16566" y="821"/>
                  </a:cubicBezTo>
                  <a:cubicBezTo>
                    <a:pt x="16566" y="365"/>
                    <a:pt x="12858" y="0"/>
                    <a:pt x="8268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7"/>
            <p:cNvSpPr/>
            <p:nvPr/>
          </p:nvSpPr>
          <p:spPr>
            <a:xfrm>
              <a:off x="3198162" y="3114319"/>
              <a:ext cx="528156" cy="33920"/>
            </a:xfrm>
            <a:custGeom>
              <a:avLst/>
              <a:gdLst/>
              <a:ahLst/>
              <a:cxnLst/>
              <a:rect l="l" t="t" r="r" b="b"/>
              <a:pathLst>
                <a:path w="16567" h="1064" extrusionOk="0">
                  <a:moveTo>
                    <a:pt x="8268" y="0"/>
                  </a:moveTo>
                  <a:cubicBezTo>
                    <a:pt x="3709" y="0"/>
                    <a:pt x="0" y="365"/>
                    <a:pt x="0" y="821"/>
                  </a:cubicBezTo>
                  <a:cubicBezTo>
                    <a:pt x="0" y="912"/>
                    <a:pt x="122" y="1003"/>
                    <a:pt x="365" y="1064"/>
                  </a:cubicBezTo>
                  <a:cubicBezTo>
                    <a:pt x="1399" y="730"/>
                    <a:pt x="4560" y="486"/>
                    <a:pt x="8268" y="486"/>
                  </a:cubicBezTo>
                  <a:cubicBezTo>
                    <a:pt x="12007" y="486"/>
                    <a:pt x="15168" y="730"/>
                    <a:pt x="16201" y="1064"/>
                  </a:cubicBezTo>
                  <a:cubicBezTo>
                    <a:pt x="16444" y="1003"/>
                    <a:pt x="16566" y="912"/>
                    <a:pt x="16566" y="821"/>
                  </a:cubicBezTo>
                  <a:cubicBezTo>
                    <a:pt x="16566" y="365"/>
                    <a:pt x="12858" y="0"/>
                    <a:pt x="826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7"/>
            <p:cNvSpPr/>
            <p:nvPr/>
          </p:nvSpPr>
          <p:spPr>
            <a:xfrm>
              <a:off x="3097387" y="3027092"/>
              <a:ext cx="665750" cy="151302"/>
            </a:xfrm>
            <a:custGeom>
              <a:avLst/>
              <a:gdLst/>
              <a:ahLst/>
              <a:cxnLst/>
              <a:rect l="l" t="t" r="r" b="b"/>
              <a:pathLst>
                <a:path w="20883" h="4746" extrusionOk="0">
                  <a:moveTo>
                    <a:pt x="20852" y="0"/>
                  </a:moveTo>
                  <a:lnTo>
                    <a:pt x="0" y="183"/>
                  </a:lnTo>
                  <a:lnTo>
                    <a:pt x="31" y="3040"/>
                  </a:lnTo>
                  <a:cubicBezTo>
                    <a:pt x="60" y="4005"/>
                    <a:pt x="4369" y="4746"/>
                    <a:pt x="9814" y="4746"/>
                  </a:cubicBezTo>
                  <a:cubicBezTo>
                    <a:pt x="10027" y="4746"/>
                    <a:pt x="10241" y="4744"/>
                    <a:pt x="10456" y="4742"/>
                  </a:cubicBezTo>
                  <a:cubicBezTo>
                    <a:pt x="16232" y="4712"/>
                    <a:pt x="20882" y="3861"/>
                    <a:pt x="20882" y="2858"/>
                  </a:cubicBezTo>
                  <a:lnTo>
                    <a:pt x="20852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7"/>
            <p:cNvSpPr/>
            <p:nvPr/>
          </p:nvSpPr>
          <p:spPr>
            <a:xfrm>
              <a:off x="3097387" y="2970791"/>
              <a:ext cx="664762" cy="115469"/>
            </a:xfrm>
            <a:custGeom>
              <a:avLst/>
              <a:gdLst/>
              <a:ahLst/>
              <a:cxnLst/>
              <a:rect l="l" t="t" r="r" b="b"/>
              <a:pathLst>
                <a:path w="20852" h="3622" extrusionOk="0">
                  <a:moveTo>
                    <a:pt x="11068" y="0"/>
                  </a:moveTo>
                  <a:cubicBezTo>
                    <a:pt x="10856" y="0"/>
                    <a:pt x="10642" y="1"/>
                    <a:pt x="10426" y="4"/>
                  </a:cubicBezTo>
                  <a:cubicBezTo>
                    <a:pt x="4681" y="64"/>
                    <a:pt x="0" y="915"/>
                    <a:pt x="31" y="1918"/>
                  </a:cubicBezTo>
                  <a:cubicBezTo>
                    <a:pt x="31" y="2872"/>
                    <a:pt x="4532" y="3622"/>
                    <a:pt x="10124" y="3622"/>
                  </a:cubicBezTo>
                  <a:cubicBezTo>
                    <a:pt x="10234" y="3622"/>
                    <a:pt x="10345" y="3621"/>
                    <a:pt x="10456" y="3621"/>
                  </a:cubicBezTo>
                  <a:cubicBezTo>
                    <a:pt x="16201" y="3560"/>
                    <a:pt x="20852" y="2709"/>
                    <a:pt x="20852" y="1706"/>
                  </a:cubicBezTo>
                  <a:cubicBezTo>
                    <a:pt x="20852" y="740"/>
                    <a:pt x="16516" y="0"/>
                    <a:pt x="11068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7"/>
            <p:cNvSpPr/>
            <p:nvPr/>
          </p:nvSpPr>
          <p:spPr>
            <a:xfrm>
              <a:off x="3166186" y="2995849"/>
              <a:ext cx="528156" cy="53622"/>
            </a:xfrm>
            <a:custGeom>
              <a:avLst/>
              <a:gdLst/>
              <a:ahLst/>
              <a:cxnLst/>
              <a:rect l="l" t="t" r="r" b="b"/>
              <a:pathLst>
                <a:path w="16567" h="1682" extrusionOk="0">
                  <a:moveTo>
                    <a:pt x="9330" y="1"/>
                  </a:moveTo>
                  <a:cubicBezTo>
                    <a:pt x="8982" y="1"/>
                    <a:pt x="8627" y="3"/>
                    <a:pt x="8268" y="8"/>
                  </a:cubicBezTo>
                  <a:cubicBezTo>
                    <a:pt x="3709" y="38"/>
                    <a:pt x="0" y="464"/>
                    <a:pt x="0" y="920"/>
                  </a:cubicBezTo>
                  <a:cubicBezTo>
                    <a:pt x="0" y="1356"/>
                    <a:pt x="3402" y="1682"/>
                    <a:pt x="7721" y="1682"/>
                  </a:cubicBezTo>
                  <a:cubicBezTo>
                    <a:pt x="7912" y="1682"/>
                    <a:pt x="8104" y="1681"/>
                    <a:pt x="8298" y="1680"/>
                  </a:cubicBezTo>
                  <a:cubicBezTo>
                    <a:pt x="12858" y="1619"/>
                    <a:pt x="16566" y="1224"/>
                    <a:pt x="16566" y="768"/>
                  </a:cubicBezTo>
                  <a:cubicBezTo>
                    <a:pt x="16566" y="320"/>
                    <a:pt x="13394" y="1"/>
                    <a:pt x="9330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7"/>
            <p:cNvSpPr/>
            <p:nvPr/>
          </p:nvSpPr>
          <p:spPr>
            <a:xfrm>
              <a:off x="3165198" y="2995052"/>
              <a:ext cx="528156" cy="36917"/>
            </a:xfrm>
            <a:custGeom>
              <a:avLst/>
              <a:gdLst/>
              <a:ahLst/>
              <a:cxnLst/>
              <a:rect l="l" t="t" r="r" b="b"/>
              <a:pathLst>
                <a:path w="16567" h="1158" extrusionOk="0">
                  <a:moveTo>
                    <a:pt x="8872" y="1"/>
                  </a:moveTo>
                  <a:cubicBezTo>
                    <a:pt x="8683" y="1"/>
                    <a:pt x="8492" y="1"/>
                    <a:pt x="8299" y="2"/>
                  </a:cubicBezTo>
                  <a:cubicBezTo>
                    <a:pt x="3709" y="63"/>
                    <a:pt x="1" y="458"/>
                    <a:pt x="31" y="914"/>
                  </a:cubicBezTo>
                  <a:cubicBezTo>
                    <a:pt x="31" y="1005"/>
                    <a:pt x="153" y="1097"/>
                    <a:pt x="366" y="1157"/>
                  </a:cubicBezTo>
                  <a:cubicBezTo>
                    <a:pt x="1399" y="823"/>
                    <a:pt x="4560" y="550"/>
                    <a:pt x="8299" y="489"/>
                  </a:cubicBezTo>
                  <a:cubicBezTo>
                    <a:pt x="8536" y="487"/>
                    <a:pt x="8772" y="486"/>
                    <a:pt x="9004" y="486"/>
                  </a:cubicBezTo>
                  <a:cubicBezTo>
                    <a:pt x="12431" y="486"/>
                    <a:pt x="15264" y="692"/>
                    <a:pt x="16232" y="1005"/>
                  </a:cubicBezTo>
                  <a:cubicBezTo>
                    <a:pt x="16445" y="945"/>
                    <a:pt x="16567" y="854"/>
                    <a:pt x="16567" y="762"/>
                  </a:cubicBezTo>
                  <a:cubicBezTo>
                    <a:pt x="16567" y="326"/>
                    <a:pt x="13165" y="1"/>
                    <a:pt x="8872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7"/>
            <p:cNvSpPr/>
            <p:nvPr/>
          </p:nvSpPr>
          <p:spPr>
            <a:xfrm>
              <a:off x="3130320" y="2922427"/>
              <a:ext cx="664794" cy="152291"/>
            </a:xfrm>
            <a:custGeom>
              <a:avLst/>
              <a:gdLst/>
              <a:ahLst/>
              <a:cxnLst/>
              <a:rect l="l" t="t" r="r" b="b"/>
              <a:pathLst>
                <a:path w="20853" h="4777" extrusionOk="0">
                  <a:moveTo>
                    <a:pt x="20822" y="1"/>
                  </a:moveTo>
                  <a:lnTo>
                    <a:pt x="1" y="214"/>
                  </a:lnTo>
                  <a:lnTo>
                    <a:pt x="31" y="3071"/>
                  </a:lnTo>
                  <a:cubicBezTo>
                    <a:pt x="31" y="4036"/>
                    <a:pt x="4367" y="4776"/>
                    <a:pt x="9815" y="4776"/>
                  </a:cubicBezTo>
                  <a:cubicBezTo>
                    <a:pt x="10027" y="4776"/>
                    <a:pt x="10241" y="4775"/>
                    <a:pt x="10457" y="4773"/>
                  </a:cubicBezTo>
                  <a:cubicBezTo>
                    <a:pt x="16202" y="4712"/>
                    <a:pt x="20852" y="3861"/>
                    <a:pt x="20852" y="2858"/>
                  </a:cubicBezTo>
                  <a:lnTo>
                    <a:pt x="20822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7"/>
            <p:cNvSpPr/>
            <p:nvPr/>
          </p:nvSpPr>
          <p:spPr>
            <a:xfrm>
              <a:off x="3130320" y="2867082"/>
              <a:ext cx="664794" cy="114609"/>
            </a:xfrm>
            <a:custGeom>
              <a:avLst/>
              <a:gdLst/>
              <a:ahLst/>
              <a:cxnLst/>
              <a:rect l="l" t="t" r="r" b="b"/>
              <a:pathLst>
                <a:path w="20853" h="3595" extrusionOk="0">
                  <a:moveTo>
                    <a:pt x="11038" y="1"/>
                  </a:moveTo>
                  <a:cubicBezTo>
                    <a:pt x="10826" y="1"/>
                    <a:pt x="10612" y="2"/>
                    <a:pt x="10396" y="4"/>
                  </a:cubicBezTo>
                  <a:cubicBezTo>
                    <a:pt x="4651" y="35"/>
                    <a:pt x="1" y="886"/>
                    <a:pt x="1" y="1889"/>
                  </a:cubicBezTo>
                  <a:cubicBezTo>
                    <a:pt x="1" y="2854"/>
                    <a:pt x="4337" y="3594"/>
                    <a:pt x="9784" y="3594"/>
                  </a:cubicBezTo>
                  <a:cubicBezTo>
                    <a:pt x="9997" y="3594"/>
                    <a:pt x="10211" y="3593"/>
                    <a:pt x="10426" y="3591"/>
                  </a:cubicBezTo>
                  <a:cubicBezTo>
                    <a:pt x="16202" y="3530"/>
                    <a:pt x="20852" y="2679"/>
                    <a:pt x="20822" y="1706"/>
                  </a:cubicBezTo>
                  <a:cubicBezTo>
                    <a:pt x="20822" y="741"/>
                    <a:pt x="16486" y="1"/>
                    <a:pt x="11038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7"/>
            <p:cNvSpPr/>
            <p:nvPr/>
          </p:nvSpPr>
          <p:spPr>
            <a:xfrm>
              <a:off x="3198162" y="2891375"/>
              <a:ext cx="528156" cy="53431"/>
            </a:xfrm>
            <a:custGeom>
              <a:avLst/>
              <a:gdLst/>
              <a:ahLst/>
              <a:cxnLst/>
              <a:rect l="l" t="t" r="r" b="b"/>
              <a:pathLst>
                <a:path w="16567" h="1676" extrusionOk="0">
                  <a:moveTo>
                    <a:pt x="8845" y="0"/>
                  </a:moveTo>
                  <a:cubicBezTo>
                    <a:pt x="8654" y="0"/>
                    <a:pt x="8462" y="1"/>
                    <a:pt x="8268" y="2"/>
                  </a:cubicBezTo>
                  <a:cubicBezTo>
                    <a:pt x="3709" y="63"/>
                    <a:pt x="0" y="458"/>
                    <a:pt x="0" y="914"/>
                  </a:cubicBezTo>
                  <a:cubicBezTo>
                    <a:pt x="0" y="1351"/>
                    <a:pt x="3430" y="1676"/>
                    <a:pt x="7725" y="1676"/>
                  </a:cubicBezTo>
                  <a:cubicBezTo>
                    <a:pt x="7915" y="1676"/>
                    <a:pt x="8106" y="1675"/>
                    <a:pt x="8298" y="1674"/>
                  </a:cubicBezTo>
                  <a:cubicBezTo>
                    <a:pt x="12858" y="1643"/>
                    <a:pt x="16566" y="1218"/>
                    <a:pt x="16566" y="762"/>
                  </a:cubicBezTo>
                  <a:cubicBezTo>
                    <a:pt x="16566" y="325"/>
                    <a:pt x="13165" y="0"/>
                    <a:pt x="8845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7"/>
            <p:cNvSpPr/>
            <p:nvPr/>
          </p:nvSpPr>
          <p:spPr>
            <a:xfrm>
              <a:off x="3198162" y="2891216"/>
              <a:ext cx="528156" cy="37076"/>
            </a:xfrm>
            <a:custGeom>
              <a:avLst/>
              <a:gdLst/>
              <a:ahLst/>
              <a:cxnLst/>
              <a:rect l="l" t="t" r="r" b="b"/>
              <a:pathLst>
                <a:path w="16567" h="1163" extrusionOk="0">
                  <a:moveTo>
                    <a:pt x="9265" y="0"/>
                  </a:moveTo>
                  <a:cubicBezTo>
                    <a:pt x="8938" y="0"/>
                    <a:pt x="8606" y="3"/>
                    <a:pt x="8268" y="7"/>
                  </a:cubicBezTo>
                  <a:cubicBezTo>
                    <a:pt x="3709" y="38"/>
                    <a:pt x="0" y="463"/>
                    <a:pt x="0" y="919"/>
                  </a:cubicBezTo>
                  <a:cubicBezTo>
                    <a:pt x="0" y="1010"/>
                    <a:pt x="122" y="1071"/>
                    <a:pt x="365" y="1162"/>
                  </a:cubicBezTo>
                  <a:cubicBezTo>
                    <a:pt x="1399" y="797"/>
                    <a:pt x="4529" y="524"/>
                    <a:pt x="8268" y="493"/>
                  </a:cubicBezTo>
                  <a:cubicBezTo>
                    <a:pt x="8505" y="492"/>
                    <a:pt x="8741" y="491"/>
                    <a:pt x="8973" y="491"/>
                  </a:cubicBezTo>
                  <a:cubicBezTo>
                    <a:pt x="12400" y="491"/>
                    <a:pt x="15234" y="697"/>
                    <a:pt x="16201" y="1010"/>
                  </a:cubicBezTo>
                  <a:cubicBezTo>
                    <a:pt x="16444" y="919"/>
                    <a:pt x="16566" y="858"/>
                    <a:pt x="16566" y="767"/>
                  </a:cubicBezTo>
                  <a:cubicBezTo>
                    <a:pt x="16566" y="345"/>
                    <a:pt x="13383" y="0"/>
                    <a:pt x="9265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7"/>
            <p:cNvSpPr/>
            <p:nvPr/>
          </p:nvSpPr>
          <p:spPr>
            <a:xfrm>
              <a:off x="3130320" y="2811003"/>
              <a:ext cx="664794" cy="152259"/>
            </a:xfrm>
            <a:custGeom>
              <a:avLst/>
              <a:gdLst/>
              <a:ahLst/>
              <a:cxnLst/>
              <a:rect l="l" t="t" r="r" b="b"/>
              <a:pathLst>
                <a:path w="20853" h="4776" extrusionOk="0">
                  <a:moveTo>
                    <a:pt x="20822" y="0"/>
                  </a:moveTo>
                  <a:lnTo>
                    <a:pt x="1" y="183"/>
                  </a:lnTo>
                  <a:lnTo>
                    <a:pt x="31" y="3070"/>
                  </a:lnTo>
                  <a:cubicBezTo>
                    <a:pt x="31" y="4008"/>
                    <a:pt x="4379" y="4776"/>
                    <a:pt x="9837" y="4776"/>
                  </a:cubicBezTo>
                  <a:cubicBezTo>
                    <a:pt x="10042" y="4776"/>
                    <a:pt x="10249" y="4775"/>
                    <a:pt x="10457" y="4772"/>
                  </a:cubicBezTo>
                  <a:cubicBezTo>
                    <a:pt x="16202" y="4712"/>
                    <a:pt x="20852" y="3861"/>
                    <a:pt x="20852" y="2857"/>
                  </a:cubicBezTo>
                  <a:lnTo>
                    <a:pt x="20822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7"/>
            <p:cNvSpPr/>
            <p:nvPr/>
          </p:nvSpPr>
          <p:spPr>
            <a:xfrm>
              <a:off x="3130320" y="2754765"/>
              <a:ext cx="664794" cy="115469"/>
            </a:xfrm>
            <a:custGeom>
              <a:avLst/>
              <a:gdLst/>
              <a:ahLst/>
              <a:cxnLst/>
              <a:rect l="l" t="t" r="r" b="b"/>
              <a:pathLst>
                <a:path w="20853" h="3622" extrusionOk="0">
                  <a:moveTo>
                    <a:pt x="10729" y="0"/>
                  </a:moveTo>
                  <a:cubicBezTo>
                    <a:pt x="10618" y="0"/>
                    <a:pt x="10507" y="1"/>
                    <a:pt x="10396" y="1"/>
                  </a:cubicBezTo>
                  <a:cubicBezTo>
                    <a:pt x="4651" y="62"/>
                    <a:pt x="1" y="913"/>
                    <a:pt x="1" y="1916"/>
                  </a:cubicBezTo>
                  <a:cubicBezTo>
                    <a:pt x="1" y="2882"/>
                    <a:pt x="4337" y="3622"/>
                    <a:pt x="9784" y="3622"/>
                  </a:cubicBezTo>
                  <a:cubicBezTo>
                    <a:pt x="9997" y="3622"/>
                    <a:pt x="10211" y="3621"/>
                    <a:pt x="10426" y="3618"/>
                  </a:cubicBezTo>
                  <a:cubicBezTo>
                    <a:pt x="16202" y="3558"/>
                    <a:pt x="20852" y="2707"/>
                    <a:pt x="20822" y="1703"/>
                  </a:cubicBezTo>
                  <a:cubicBezTo>
                    <a:pt x="20822" y="750"/>
                    <a:pt x="16320" y="0"/>
                    <a:pt x="10729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7"/>
            <p:cNvSpPr/>
            <p:nvPr/>
          </p:nvSpPr>
          <p:spPr>
            <a:xfrm>
              <a:off x="3198162" y="2779919"/>
              <a:ext cx="528156" cy="53463"/>
            </a:xfrm>
            <a:custGeom>
              <a:avLst/>
              <a:gdLst/>
              <a:ahLst/>
              <a:cxnLst/>
              <a:rect l="l" t="t" r="r" b="b"/>
              <a:pathLst>
                <a:path w="16567" h="1677" extrusionOk="0">
                  <a:moveTo>
                    <a:pt x="8845" y="1"/>
                  </a:moveTo>
                  <a:cubicBezTo>
                    <a:pt x="8654" y="1"/>
                    <a:pt x="8462" y="1"/>
                    <a:pt x="8268" y="3"/>
                  </a:cubicBezTo>
                  <a:cubicBezTo>
                    <a:pt x="3709" y="33"/>
                    <a:pt x="0" y="459"/>
                    <a:pt x="0" y="914"/>
                  </a:cubicBezTo>
                  <a:cubicBezTo>
                    <a:pt x="0" y="1351"/>
                    <a:pt x="3430" y="1676"/>
                    <a:pt x="7725" y="1676"/>
                  </a:cubicBezTo>
                  <a:cubicBezTo>
                    <a:pt x="7915" y="1676"/>
                    <a:pt x="8106" y="1676"/>
                    <a:pt x="8298" y="1674"/>
                  </a:cubicBezTo>
                  <a:cubicBezTo>
                    <a:pt x="12858" y="1614"/>
                    <a:pt x="16566" y="1218"/>
                    <a:pt x="16566" y="763"/>
                  </a:cubicBezTo>
                  <a:cubicBezTo>
                    <a:pt x="16566" y="326"/>
                    <a:pt x="13165" y="1"/>
                    <a:pt x="8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7"/>
            <p:cNvSpPr/>
            <p:nvPr/>
          </p:nvSpPr>
          <p:spPr>
            <a:xfrm>
              <a:off x="3198162" y="2779760"/>
              <a:ext cx="528156" cy="37076"/>
            </a:xfrm>
            <a:custGeom>
              <a:avLst/>
              <a:gdLst/>
              <a:ahLst/>
              <a:cxnLst/>
              <a:rect l="l" t="t" r="r" b="b"/>
              <a:pathLst>
                <a:path w="16567" h="1163" extrusionOk="0">
                  <a:moveTo>
                    <a:pt x="9336" y="0"/>
                  </a:moveTo>
                  <a:cubicBezTo>
                    <a:pt x="8986" y="0"/>
                    <a:pt x="8630" y="3"/>
                    <a:pt x="8268" y="8"/>
                  </a:cubicBezTo>
                  <a:cubicBezTo>
                    <a:pt x="3709" y="38"/>
                    <a:pt x="0" y="464"/>
                    <a:pt x="0" y="919"/>
                  </a:cubicBezTo>
                  <a:cubicBezTo>
                    <a:pt x="0" y="1011"/>
                    <a:pt x="122" y="1071"/>
                    <a:pt x="365" y="1163"/>
                  </a:cubicBezTo>
                  <a:cubicBezTo>
                    <a:pt x="1399" y="798"/>
                    <a:pt x="4529" y="524"/>
                    <a:pt x="8268" y="494"/>
                  </a:cubicBezTo>
                  <a:cubicBezTo>
                    <a:pt x="8505" y="492"/>
                    <a:pt x="8741" y="491"/>
                    <a:pt x="8973" y="491"/>
                  </a:cubicBezTo>
                  <a:cubicBezTo>
                    <a:pt x="12400" y="491"/>
                    <a:pt x="15234" y="698"/>
                    <a:pt x="16201" y="1011"/>
                  </a:cubicBezTo>
                  <a:cubicBezTo>
                    <a:pt x="16444" y="919"/>
                    <a:pt x="16566" y="828"/>
                    <a:pt x="16566" y="768"/>
                  </a:cubicBezTo>
                  <a:cubicBezTo>
                    <a:pt x="16566" y="320"/>
                    <a:pt x="13419" y="0"/>
                    <a:pt x="9336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7"/>
            <p:cNvSpPr/>
            <p:nvPr/>
          </p:nvSpPr>
          <p:spPr>
            <a:xfrm>
              <a:off x="2832839" y="3793607"/>
              <a:ext cx="666706" cy="156053"/>
            </a:xfrm>
            <a:custGeom>
              <a:avLst/>
              <a:gdLst/>
              <a:ahLst/>
              <a:cxnLst/>
              <a:rect l="l" t="t" r="r" b="b"/>
              <a:pathLst>
                <a:path w="20913" h="4895" extrusionOk="0">
                  <a:moveTo>
                    <a:pt x="0" y="0"/>
                  </a:moveTo>
                  <a:lnTo>
                    <a:pt x="0" y="3010"/>
                  </a:lnTo>
                  <a:cubicBezTo>
                    <a:pt x="0" y="4043"/>
                    <a:pt x="4681" y="4894"/>
                    <a:pt x="10456" y="4894"/>
                  </a:cubicBezTo>
                  <a:cubicBezTo>
                    <a:pt x="16232" y="4894"/>
                    <a:pt x="20912" y="4043"/>
                    <a:pt x="20912" y="3010"/>
                  </a:cubicBezTo>
                  <a:lnTo>
                    <a:pt x="20912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7"/>
            <p:cNvSpPr/>
            <p:nvPr/>
          </p:nvSpPr>
          <p:spPr>
            <a:xfrm>
              <a:off x="3476260" y="3753883"/>
              <a:ext cx="15557" cy="219016"/>
            </a:xfrm>
            <a:custGeom>
              <a:avLst/>
              <a:gdLst/>
              <a:ahLst/>
              <a:cxnLst/>
              <a:rect l="l" t="t" r="r" b="b"/>
              <a:pathLst>
                <a:path w="488" h="6870" extrusionOk="0">
                  <a:moveTo>
                    <a:pt x="1" y="0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7"/>
            <p:cNvSpPr/>
            <p:nvPr/>
          </p:nvSpPr>
          <p:spPr>
            <a:xfrm>
              <a:off x="3435580" y="3753883"/>
              <a:ext cx="15526" cy="219016"/>
            </a:xfrm>
            <a:custGeom>
              <a:avLst/>
              <a:gdLst/>
              <a:ahLst/>
              <a:cxnLst/>
              <a:rect l="l" t="t" r="r" b="b"/>
              <a:pathLst>
                <a:path w="487" h="6870" extrusionOk="0">
                  <a:moveTo>
                    <a:pt x="0" y="0"/>
                  </a:moveTo>
                  <a:lnTo>
                    <a:pt x="0" y="6870"/>
                  </a:lnTo>
                  <a:lnTo>
                    <a:pt x="487" y="687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7"/>
            <p:cNvSpPr/>
            <p:nvPr/>
          </p:nvSpPr>
          <p:spPr>
            <a:xfrm>
              <a:off x="3389066" y="3753883"/>
              <a:ext cx="15526" cy="219016"/>
            </a:xfrm>
            <a:custGeom>
              <a:avLst/>
              <a:gdLst/>
              <a:ahLst/>
              <a:cxnLst/>
              <a:rect l="l" t="t" r="r" b="b"/>
              <a:pathLst>
                <a:path w="487" h="6870" extrusionOk="0">
                  <a:moveTo>
                    <a:pt x="0" y="0"/>
                  </a:moveTo>
                  <a:lnTo>
                    <a:pt x="0" y="6870"/>
                  </a:lnTo>
                  <a:lnTo>
                    <a:pt x="487" y="687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7"/>
            <p:cNvSpPr/>
            <p:nvPr/>
          </p:nvSpPr>
          <p:spPr>
            <a:xfrm>
              <a:off x="3330915" y="3753883"/>
              <a:ext cx="15526" cy="219016"/>
            </a:xfrm>
            <a:custGeom>
              <a:avLst/>
              <a:gdLst/>
              <a:ahLst/>
              <a:cxnLst/>
              <a:rect l="l" t="t" r="r" b="b"/>
              <a:pathLst>
                <a:path w="487" h="6870" extrusionOk="0">
                  <a:moveTo>
                    <a:pt x="1" y="0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7"/>
            <p:cNvSpPr/>
            <p:nvPr/>
          </p:nvSpPr>
          <p:spPr>
            <a:xfrm>
              <a:off x="3266005" y="3753883"/>
              <a:ext cx="16482" cy="219016"/>
            </a:xfrm>
            <a:custGeom>
              <a:avLst/>
              <a:gdLst/>
              <a:ahLst/>
              <a:cxnLst/>
              <a:rect l="l" t="t" r="r" b="b"/>
              <a:pathLst>
                <a:path w="517" h="6870" extrusionOk="0">
                  <a:moveTo>
                    <a:pt x="0" y="0"/>
                  </a:moveTo>
                  <a:lnTo>
                    <a:pt x="0" y="6870"/>
                  </a:lnTo>
                  <a:lnTo>
                    <a:pt x="517" y="687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7"/>
            <p:cNvSpPr/>
            <p:nvPr/>
          </p:nvSpPr>
          <p:spPr>
            <a:xfrm>
              <a:off x="3196218" y="3753883"/>
              <a:ext cx="16514" cy="219016"/>
            </a:xfrm>
            <a:custGeom>
              <a:avLst/>
              <a:gdLst/>
              <a:ahLst/>
              <a:cxnLst/>
              <a:rect l="l" t="t" r="r" b="b"/>
              <a:pathLst>
                <a:path w="518" h="6870" extrusionOk="0">
                  <a:moveTo>
                    <a:pt x="1" y="0"/>
                  </a:moveTo>
                  <a:lnTo>
                    <a:pt x="1" y="6870"/>
                  </a:lnTo>
                  <a:lnTo>
                    <a:pt x="517" y="687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7"/>
            <p:cNvSpPr/>
            <p:nvPr/>
          </p:nvSpPr>
          <p:spPr>
            <a:xfrm>
              <a:off x="2832839" y="3731599"/>
              <a:ext cx="666706" cy="120188"/>
            </a:xfrm>
            <a:custGeom>
              <a:avLst/>
              <a:gdLst/>
              <a:ahLst/>
              <a:cxnLst/>
              <a:rect l="l" t="t" r="r" b="b"/>
              <a:pathLst>
                <a:path w="20913" h="3770" extrusionOk="0">
                  <a:moveTo>
                    <a:pt x="10456" y="0"/>
                  </a:moveTo>
                  <a:cubicBezTo>
                    <a:pt x="4681" y="0"/>
                    <a:pt x="0" y="851"/>
                    <a:pt x="0" y="1885"/>
                  </a:cubicBezTo>
                  <a:cubicBezTo>
                    <a:pt x="0" y="2918"/>
                    <a:pt x="4681" y="3769"/>
                    <a:pt x="10456" y="3769"/>
                  </a:cubicBezTo>
                  <a:cubicBezTo>
                    <a:pt x="16232" y="3769"/>
                    <a:pt x="20912" y="2918"/>
                    <a:pt x="20912" y="1885"/>
                  </a:cubicBezTo>
                  <a:cubicBezTo>
                    <a:pt x="20912" y="851"/>
                    <a:pt x="16232" y="0"/>
                    <a:pt x="10456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7"/>
            <p:cNvSpPr/>
            <p:nvPr/>
          </p:nvSpPr>
          <p:spPr>
            <a:xfrm>
              <a:off x="2901638" y="3757741"/>
              <a:ext cx="529112" cy="55280"/>
            </a:xfrm>
            <a:custGeom>
              <a:avLst/>
              <a:gdLst/>
              <a:ahLst/>
              <a:cxnLst/>
              <a:rect l="l" t="t" r="r" b="b"/>
              <a:pathLst>
                <a:path w="16597" h="1734" extrusionOk="0">
                  <a:moveTo>
                    <a:pt x="8298" y="1"/>
                  </a:moveTo>
                  <a:cubicBezTo>
                    <a:pt x="3709" y="1"/>
                    <a:pt x="0" y="396"/>
                    <a:pt x="0" y="852"/>
                  </a:cubicBezTo>
                  <a:cubicBezTo>
                    <a:pt x="0" y="1338"/>
                    <a:pt x="3709" y="1733"/>
                    <a:pt x="8298" y="1733"/>
                  </a:cubicBezTo>
                  <a:cubicBezTo>
                    <a:pt x="12888" y="1733"/>
                    <a:pt x="16596" y="1338"/>
                    <a:pt x="16596" y="852"/>
                  </a:cubicBezTo>
                  <a:cubicBezTo>
                    <a:pt x="16596" y="396"/>
                    <a:pt x="12888" y="1"/>
                    <a:pt x="8298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7"/>
            <p:cNvSpPr/>
            <p:nvPr/>
          </p:nvSpPr>
          <p:spPr>
            <a:xfrm>
              <a:off x="2901638" y="3757741"/>
              <a:ext cx="529112" cy="35897"/>
            </a:xfrm>
            <a:custGeom>
              <a:avLst/>
              <a:gdLst/>
              <a:ahLst/>
              <a:cxnLst/>
              <a:rect l="l" t="t" r="r" b="b"/>
              <a:pathLst>
                <a:path w="16597" h="1126" extrusionOk="0">
                  <a:moveTo>
                    <a:pt x="8298" y="1"/>
                  </a:moveTo>
                  <a:cubicBezTo>
                    <a:pt x="3709" y="1"/>
                    <a:pt x="0" y="396"/>
                    <a:pt x="0" y="852"/>
                  </a:cubicBezTo>
                  <a:cubicBezTo>
                    <a:pt x="0" y="943"/>
                    <a:pt x="122" y="1034"/>
                    <a:pt x="365" y="1125"/>
                  </a:cubicBezTo>
                  <a:cubicBezTo>
                    <a:pt x="1399" y="761"/>
                    <a:pt x="4560" y="487"/>
                    <a:pt x="8298" y="487"/>
                  </a:cubicBezTo>
                  <a:cubicBezTo>
                    <a:pt x="12037" y="487"/>
                    <a:pt x="15229" y="761"/>
                    <a:pt x="16262" y="1125"/>
                  </a:cubicBezTo>
                  <a:cubicBezTo>
                    <a:pt x="16475" y="1034"/>
                    <a:pt x="16596" y="943"/>
                    <a:pt x="16596" y="852"/>
                  </a:cubicBezTo>
                  <a:cubicBezTo>
                    <a:pt x="16596" y="396"/>
                    <a:pt x="12888" y="1"/>
                    <a:pt x="82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7"/>
            <p:cNvSpPr/>
            <p:nvPr/>
          </p:nvSpPr>
          <p:spPr>
            <a:xfrm>
              <a:off x="2793115" y="3667613"/>
              <a:ext cx="665718" cy="156053"/>
            </a:xfrm>
            <a:custGeom>
              <a:avLst/>
              <a:gdLst/>
              <a:ahLst/>
              <a:cxnLst/>
              <a:rect l="l" t="t" r="r" b="b"/>
              <a:pathLst>
                <a:path w="20882" h="4895" extrusionOk="0">
                  <a:moveTo>
                    <a:pt x="0" y="1"/>
                  </a:moveTo>
                  <a:lnTo>
                    <a:pt x="0" y="3010"/>
                  </a:lnTo>
                  <a:cubicBezTo>
                    <a:pt x="0" y="4044"/>
                    <a:pt x="4681" y="4895"/>
                    <a:pt x="10456" y="4895"/>
                  </a:cubicBezTo>
                  <a:cubicBezTo>
                    <a:pt x="16201" y="4895"/>
                    <a:pt x="20882" y="4044"/>
                    <a:pt x="20882" y="3010"/>
                  </a:cubicBezTo>
                  <a:lnTo>
                    <a:pt x="20882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7"/>
            <p:cNvSpPr/>
            <p:nvPr/>
          </p:nvSpPr>
          <p:spPr>
            <a:xfrm>
              <a:off x="2799874" y="3627890"/>
              <a:ext cx="16514" cy="219047"/>
            </a:xfrm>
            <a:custGeom>
              <a:avLst/>
              <a:gdLst/>
              <a:ahLst/>
              <a:cxnLst/>
              <a:rect l="l" t="t" r="r" b="b"/>
              <a:pathLst>
                <a:path w="518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518" y="687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7"/>
            <p:cNvSpPr/>
            <p:nvPr/>
          </p:nvSpPr>
          <p:spPr>
            <a:xfrm>
              <a:off x="2841542" y="3627890"/>
              <a:ext cx="15557" cy="219047"/>
            </a:xfrm>
            <a:custGeom>
              <a:avLst/>
              <a:gdLst/>
              <a:ahLst/>
              <a:cxnLst/>
              <a:rect l="l" t="t" r="r" b="b"/>
              <a:pathLst>
                <a:path w="488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7"/>
            <p:cNvSpPr/>
            <p:nvPr/>
          </p:nvSpPr>
          <p:spPr>
            <a:xfrm>
              <a:off x="2888057" y="3627890"/>
              <a:ext cx="15557" cy="219047"/>
            </a:xfrm>
            <a:custGeom>
              <a:avLst/>
              <a:gdLst/>
              <a:ahLst/>
              <a:cxnLst/>
              <a:rect l="l" t="t" r="r" b="b"/>
              <a:pathLst>
                <a:path w="488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7"/>
            <p:cNvSpPr/>
            <p:nvPr/>
          </p:nvSpPr>
          <p:spPr>
            <a:xfrm>
              <a:off x="3079948" y="3627890"/>
              <a:ext cx="15526" cy="219047"/>
            </a:xfrm>
            <a:custGeom>
              <a:avLst/>
              <a:gdLst/>
              <a:ahLst/>
              <a:cxnLst/>
              <a:rect l="l" t="t" r="r" b="b"/>
              <a:pathLst>
                <a:path w="487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486" y="6870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7"/>
            <p:cNvSpPr/>
            <p:nvPr/>
          </p:nvSpPr>
          <p:spPr>
            <a:xfrm>
              <a:off x="3436536" y="3627890"/>
              <a:ext cx="15557" cy="219047"/>
            </a:xfrm>
            <a:custGeom>
              <a:avLst/>
              <a:gdLst/>
              <a:ahLst/>
              <a:cxnLst/>
              <a:rect l="l" t="t" r="r" b="b"/>
              <a:pathLst>
                <a:path w="488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7"/>
            <p:cNvSpPr/>
            <p:nvPr/>
          </p:nvSpPr>
          <p:spPr>
            <a:xfrm>
              <a:off x="3394868" y="3627890"/>
              <a:ext cx="16514" cy="219047"/>
            </a:xfrm>
            <a:custGeom>
              <a:avLst/>
              <a:gdLst/>
              <a:ahLst/>
              <a:cxnLst/>
              <a:rect l="l" t="t" r="r" b="b"/>
              <a:pathLst>
                <a:path w="518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517" y="6870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7"/>
            <p:cNvSpPr/>
            <p:nvPr/>
          </p:nvSpPr>
          <p:spPr>
            <a:xfrm>
              <a:off x="3348354" y="3627890"/>
              <a:ext cx="15557" cy="219047"/>
            </a:xfrm>
            <a:custGeom>
              <a:avLst/>
              <a:gdLst/>
              <a:ahLst/>
              <a:cxnLst/>
              <a:rect l="l" t="t" r="r" b="b"/>
              <a:pathLst>
                <a:path w="488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7"/>
            <p:cNvSpPr/>
            <p:nvPr/>
          </p:nvSpPr>
          <p:spPr>
            <a:xfrm>
              <a:off x="3290235" y="3627890"/>
              <a:ext cx="15526" cy="219047"/>
            </a:xfrm>
            <a:custGeom>
              <a:avLst/>
              <a:gdLst/>
              <a:ahLst/>
              <a:cxnLst/>
              <a:rect l="l" t="t" r="r" b="b"/>
              <a:pathLst>
                <a:path w="487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486" y="6870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7"/>
            <p:cNvSpPr/>
            <p:nvPr/>
          </p:nvSpPr>
          <p:spPr>
            <a:xfrm>
              <a:off x="3226250" y="3627890"/>
              <a:ext cx="15557" cy="219047"/>
            </a:xfrm>
            <a:custGeom>
              <a:avLst/>
              <a:gdLst/>
              <a:ahLst/>
              <a:cxnLst/>
              <a:rect l="l" t="t" r="r" b="b"/>
              <a:pathLst>
                <a:path w="488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7"/>
            <p:cNvSpPr/>
            <p:nvPr/>
          </p:nvSpPr>
          <p:spPr>
            <a:xfrm>
              <a:off x="3156494" y="3627890"/>
              <a:ext cx="15526" cy="219047"/>
            </a:xfrm>
            <a:custGeom>
              <a:avLst/>
              <a:gdLst/>
              <a:ahLst/>
              <a:cxnLst/>
              <a:rect l="l" t="t" r="r" b="b"/>
              <a:pathLst>
                <a:path w="487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487" y="687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7"/>
            <p:cNvSpPr/>
            <p:nvPr/>
          </p:nvSpPr>
          <p:spPr>
            <a:xfrm>
              <a:off x="2793115" y="3605605"/>
              <a:ext cx="665718" cy="120188"/>
            </a:xfrm>
            <a:custGeom>
              <a:avLst/>
              <a:gdLst/>
              <a:ahLst/>
              <a:cxnLst/>
              <a:rect l="l" t="t" r="r" b="b"/>
              <a:pathLst>
                <a:path w="20882" h="3770" extrusionOk="0">
                  <a:moveTo>
                    <a:pt x="10456" y="1"/>
                  </a:moveTo>
                  <a:cubicBezTo>
                    <a:pt x="4681" y="1"/>
                    <a:pt x="0" y="852"/>
                    <a:pt x="0" y="1885"/>
                  </a:cubicBezTo>
                  <a:cubicBezTo>
                    <a:pt x="0" y="2919"/>
                    <a:pt x="4681" y="3770"/>
                    <a:pt x="10456" y="3770"/>
                  </a:cubicBezTo>
                  <a:cubicBezTo>
                    <a:pt x="16201" y="3770"/>
                    <a:pt x="20882" y="2919"/>
                    <a:pt x="20882" y="1885"/>
                  </a:cubicBezTo>
                  <a:cubicBezTo>
                    <a:pt x="20882" y="852"/>
                    <a:pt x="16201" y="1"/>
                    <a:pt x="10456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7"/>
            <p:cNvSpPr/>
            <p:nvPr/>
          </p:nvSpPr>
          <p:spPr>
            <a:xfrm>
              <a:off x="2860926" y="3631779"/>
              <a:ext cx="530101" cy="55248"/>
            </a:xfrm>
            <a:custGeom>
              <a:avLst/>
              <a:gdLst/>
              <a:ahLst/>
              <a:cxnLst/>
              <a:rect l="l" t="t" r="r" b="b"/>
              <a:pathLst>
                <a:path w="16628" h="1733" extrusionOk="0">
                  <a:moveTo>
                    <a:pt x="8329" y="0"/>
                  </a:moveTo>
                  <a:cubicBezTo>
                    <a:pt x="3739" y="0"/>
                    <a:pt x="1" y="395"/>
                    <a:pt x="1" y="882"/>
                  </a:cubicBezTo>
                  <a:cubicBezTo>
                    <a:pt x="1" y="1338"/>
                    <a:pt x="3739" y="1733"/>
                    <a:pt x="8329" y="1733"/>
                  </a:cubicBezTo>
                  <a:cubicBezTo>
                    <a:pt x="12919" y="1733"/>
                    <a:pt x="16627" y="1338"/>
                    <a:pt x="16627" y="882"/>
                  </a:cubicBezTo>
                  <a:cubicBezTo>
                    <a:pt x="16627" y="395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7"/>
            <p:cNvSpPr/>
            <p:nvPr/>
          </p:nvSpPr>
          <p:spPr>
            <a:xfrm>
              <a:off x="2860926" y="3631779"/>
              <a:ext cx="530101" cy="35865"/>
            </a:xfrm>
            <a:custGeom>
              <a:avLst/>
              <a:gdLst/>
              <a:ahLst/>
              <a:cxnLst/>
              <a:rect l="l" t="t" r="r" b="b"/>
              <a:pathLst>
                <a:path w="16628" h="1125" extrusionOk="0">
                  <a:moveTo>
                    <a:pt x="8329" y="0"/>
                  </a:moveTo>
                  <a:cubicBezTo>
                    <a:pt x="3739" y="0"/>
                    <a:pt x="1" y="395"/>
                    <a:pt x="1" y="882"/>
                  </a:cubicBezTo>
                  <a:cubicBezTo>
                    <a:pt x="1" y="943"/>
                    <a:pt x="122" y="1034"/>
                    <a:pt x="365" y="1125"/>
                  </a:cubicBezTo>
                  <a:cubicBezTo>
                    <a:pt x="1399" y="760"/>
                    <a:pt x="4560" y="487"/>
                    <a:pt x="8329" y="487"/>
                  </a:cubicBezTo>
                  <a:cubicBezTo>
                    <a:pt x="12068" y="487"/>
                    <a:pt x="15229" y="760"/>
                    <a:pt x="16262" y="1125"/>
                  </a:cubicBezTo>
                  <a:cubicBezTo>
                    <a:pt x="16506" y="1034"/>
                    <a:pt x="16627" y="943"/>
                    <a:pt x="16627" y="882"/>
                  </a:cubicBezTo>
                  <a:cubicBezTo>
                    <a:pt x="16627" y="395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7"/>
            <p:cNvSpPr/>
            <p:nvPr/>
          </p:nvSpPr>
          <p:spPr>
            <a:xfrm>
              <a:off x="2827993" y="3558134"/>
              <a:ext cx="666706" cy="156021"/>
            </a:xfrm>
            <a:custGeom>
              <a:avLst/>
              <a:gdLst/>
              <a:ahLst/>
              <a:cxnLst/>
              <a:rect l="l" t="t" r="r" b="b"/>
              <a:pathLst>
                <a:path w="20913" h="4894" extrusionOk="0">
                  <a:moveTo>
                    <a:pt x="0" y="0"/>
                  </a:moveTo>
                  <a:lnTo>
                    <a:pt x="0" y="3009"/>
                  </a:lnTo>
                  <a:cubicBezTo>
                    <a:pt x="0" y="4073"/>
                    <a:pt x="4681" y="4894"/>
                    <a:pt x="10456" y="4894"/>
                  </a:cubicBezTo>
                  <a:cubicBezTo>
                    <a:pt x="16232" y="4894"/>
                    <a:pt x="20913" y="4073"/>
                    <a:pt x="20913" y="3009"/>
                  </a:cubicBezTo>
                  <a:lnTo>
                    <a:pt x="20913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7"/>
            <p:cNvSpPr/>
            <p:nvPr/>
          </p:nvSpPr>
          <p:spPr>
            <a:xfrm>
              <a:off x="2835740" y="3518410"/>
              <a:ext cx="15526" cy="219972"/>
            </a:xfrm>
            <a:custGeom>
              <a:avLst/>
              <a:gdLst/>
              <a:ahLst/>
              <a:cxnLst/>
              <a:rect l="l" t="t" r="r" b="b"/>
              <a:pathLst>
                <a:path w="487" h="6900" extrusionOk="0">
                  <a:moveTo>
                    <a:pt x="0" y="0"/>
                  </a:moveTo>
                  <a:lnTo>
                    <a:pt x="0" y="6900"/>
                  </a:lnTo>
                  <a:lnTo>
                    <a:pt x="487" y="690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7"/>
            <p:cNvSpPr/>
            <p:nvPr/>
          </p:nvSpPr>
          <p:spPr>
            <a:xfrm>
              <a:off x="2876452" y="3518410"/>
              <a:ext cx="15526" cy="219972"/>
            </a:xfrm>
            <a:custGeom>
              <a:avLst/>
              <a:gdLst/>
              <a:ahLst/>
              <a:cxnLst/>
              <a:rect l="l" t="t" r="r" b="b"/>
              <a:pathLst>
                <a:path w="487" h="6900" extrusionOk="0">
                  <a:moveTo>
                    <a:pt x="0" y="0"/>
                  </a:moveTo>
                  <a:lnTo>
                    <a:pt x="0" y="6900"/>
                  </a:lnTo>
                  <a:lnTo>
                    <a:pt x="486" y="6900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7"/>
            <p:cNvSpPr/>
            <p:nvPr/>
          </p:nvSpPr>
          <p:spPr>
            <a:xfrm>
              <a:off x="2922966" y="3518410"/>
              <a:ext cx="16482" cy="219972"/>
            </a:xfrm>
            <a:custGeom>
              <a:avLst/>
              <a:gdLst/>
              <a:ahLst/>
              <a:cxnLst/>
              <a:rect l="l" t="t" r="r" b="b"/>
              <a:pathLst>
                <a:path w="517" h="6900" extrusionOk="0">
                  <a:moveTo>
                    <a:pt x="0" y="0"/>
                  </a:moveTo>
                  <a:lnTo>
                    <a:pt x="0" y="6900"/>
                  </a:lnTo>
                  <a:lnTo>
                    <a:pt x="517" y="690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7"/>
            <p:cNvSpPr/>
            <p:nvPr/>
          </p:nvSpPr>
          <p:spPr>
            <a:xfrm>
              <a:off x="3114826" y="3518410"/>
              <a:ext cx="16514" cy="219972"/>
            </a:xfrm>
            <a:custGeom>
              <a:avLst/>
              <a:gdLst/>
              <a:ahLst/>
              <a:cxnLst/>
              <a:rect l="l" t="t" r="r" b="b"/>
              <a:pathLst>
                <a:path w="518" h="6900" extrusionOk="0">
                  <a:moveTo>
                    <a:pt x="0" y="0"/>
                  </a:moveTo>
                  <a:lnTo>
                    <a:pt x="0" y="6900"/>
                  </a:lnTo>
                  <a:lnTo>
                    <a:pt x="517" y="690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7"/>
            <p:cNvSpPr/>
            <p:nvPr/>
          </p:nvSpPr>
          <p:spPr>
            <a:xfrm>
              <a:off x="3471446" y="3518410"/>
              <a:ext cx="15526" cy="219972"/>
            </a:xfrm>
            <a:custGeom>
              <a:avLst/>
              <a:gdLst/>
              <a:ahLst/>
              <a:cxnLst/>
              <a:rect l="l" t="t" r="r" b="b"/>
              <a:pathLst>
                <a:path w="487" h="6900" extrusionOk="0">
                  <a:moveTo>
                    <a:pt x="0" y="0"/>
                  </a:moveTo>
                  <a:lnTo>
                    <a:pt x="0" y="6900"/>
                  </a:lnTo>
                  <a:lnTo>
                    <a:pt x="486" y="6900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7"/>
            <p:cNvSpPr/>
            <p:nvPr/>
          </p:nvSpPr>
          <p:spPr>
            <a:xfrm>
              <a:off x="3430734" y="3518410"/>
              <a:ext cx="15526" cy="219972"/>
            </a:xfrm>
            <a:custGeom>
              <a:avLst/>
              <a:gdLst/>
              <a:ahLst/>
              <a:cxnLst/>
              <a:rect l="l" t="t" r="r" b="b"/>
              <a:pathLst>
                <a:path w="487" h="6900" extrusionOk="0">
                  <a:moveTo>
                    <a:pt x="0" y="0"/>
                  </a:moveTo>
                  <a:lnTo>
                    <a:pt x="0" y="6900"/>
                  </a:lnTo>
                  <a:lnTo>
                    <a:pt x="487" y="690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7"/>
            <p:cNvSpPr/>
            <p:nvPr/>
          </p:nvSpPr>
          <p:spPr>
            <a:xfrm>
              <a:off x="3384220" y="3518410"/>
              <a:ext cx="15526" cy="219972"/>
            </a:xfrm>
            <a:custGeom>
              <a:avLst/>
              <a:gdLst/>
              <a:ahLst/>
              <a:cxnLst/>
              <a:rect l="l" t="t" r="r" b="b"/>
              <a:pathLst>
                <a:path w="487" h="6900" extrusionOk="0">
                  <a:moveTo>
                    <a:pt x="0" y="0"/>
                  </a:moveTo>
                  <a:lnTo>
                    <a:pt x="0" y="6900"/>
                  </a:lnTo>
                  <a:lnTo>
                    <a:pt x="487" y="690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7"/>
            <p:cNvSpPr/>
            <p:nvPr/>
          </p:nvSpPr>
          <p:spPr>
            <a:xfrm>
              <a:off x="3326069" y="3518410"/>
              <a:ext cx="15526" cy="219972"/>
            </a:xfrm>
            <a:custGeom>
              <a:avLst/>
              <a:gdLst/>
              <a:ahLst/>
              <a:cxnLst/>
              <a:rect l="l" t="t" r="r" b="b"/>
              <a:pathLst>
                <a:path w="487" h="6900" extrusionOk="0">
                  <a:moveTo>
                    <a:pt x="1" y="0"/>
                  </a:moveTo>
                  <a:lnTo>
                    <a:pt x="1" y="6900"/>
                  </a:lnTo>
                  <a:lnTo>
                    <a:pt x="487" y="690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7"/>
            <p:cNvSpPr/>
            <p:nvPr/>
          </p:nvSpPr>
          <p:spPr>
            <a:xfrm>
              <a:off x="3261159" y="3518410"/>
              <a:ext cx="16482" cy="219972"/>
            </a:xfrm>
            <a:custGeom>
              <a:avLst/>
              <a:gdLst/>
              <a:ahLst/>
              <a:cxnLst/>
              <a:rect l="l" t="t" r="r" b="b"/>
              <a:pathLst>
                <a:path w="517" h="6900" extrusionOk="0">
                  <a:moveTo>
                    <a:pt x="0" y="0"/>
                  </a:moveTo>
                  <a:lnTo>
                    <a:pt x="0" y="6900"/>
                  </a:lnTo>
                  <a:lnTo>
                    <a:pt x="517" y="690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7"/>
            <p:cNvSpPr/>
            <p:nvPr/>
          </p:nvSpPr>
          <p:spPr>
            <a:xfrm>
              <a:off x="3191372" y="3518410"/>
              <a:ext cx="16514" cy="219972"/>
            </a:xfrm>
            <a:custGeom>
              <a:avLst/>
              <a:gdLst/>
              <a:ahLst/>
              <a:cxnLst/>
              <a:rect l="l" t="t" r="r" b="b"/>
              <a:pathLst>
                <a:path w="518" h="6900" extrusionOk="0">
                  <a:moveTo>
                    <a:pt x="1" y="0"/>
                  </a:moveTo>
                  <a:lnTo>
                    <a:pt x="1" y="6900"/>
                  </a:lnTo>
                  <a:lnTo>
                    <a:pt x="517" y="690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7"/>
            <p:cNvSpPr/>
            <p:nvPr/>
          </p:nvSpPr>
          <p:spPr>
            <a:xfrm>
              <a:off x="2827993" y="3497082"/>
              <a:ext cx="666706" cy="120188"/>
            </a:xfrm>
            <a:custGeom>
              <a:avLst/>
              <a:gdLst/>
              <a:ahLst/>
              <a:cxnLst/>
              <a:rect l="l" t="t" r="r" b="b"/>
              <a:pathLst>
                <a:path w="20913" h="3770" extrusionOk="0">
                  <a:moveTo>
                    <a:pt x="10456" y="0"/>
                  </a:moveTo>
                  <a:cubicBezTo>
                    <a:pt x="4681" y="0"/>
                    <a:pt x="0" y="821"/>
                    <a:pt x="0" y="1885"/>
                  </a:cubicBezTo>
                  <a:cubicBezTo>
                    <a:pt x="0" y="2918"/>
                    <a:pt x="4681" y="3769"/>
                    <a:pt x="10456" y="3769"/>
                  </a:cubicBezTo>
                  <a:cubicBezTo>
                    <a:pt x="16232" y="3769"/>
                    <a:pt x="20913" y="2918"/>
                    <a:pt x="20913" y="1885"/>
                  </a:cubicBezTo>
                  <a:cubicBezTo>
                    <a:pt x="20913" y="821"/>
                    <a:pt x="16232" y="0"/>
                    <a:pt x="10456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7"/>
            <p:cNvSpPr/>
            <p:nvPr/>
          </p:nvSpPr>
          <p:spPr>
            <a:xfrm>
              <a:off x="2896792" y="3522268"/>
              <a:ext cx="529112" cy="56236"/>
            </a:xfrm>
            <a:custGeom>
              <a:avLst/>
              <a:gdLst/>
              <a:ahLst/>
              <a:cxnLst/>
              <a:rect l="l" t="t" r="r" b="b"/>
              <a:pathLst>
                <a:path w="16597" h="1764" extrusionOk="0">
                  <a:moveTo>
                    <a:pt x="8298" y="1"/>
                  </a:moveTo>
                  <a:cubicBezTo>
                    <a:pt x="3709" y="1"/>
                    <a:pt x="0" y="396"/>
                    <a:pt x="0" y="882"/>
                  </a:cubicBezTo>
                  <a:cubicBezTo>
                    <a:pt x="0" y="1368"/>
                    <a:pt x="3709" y="1764"/>
                    <a:pt x="8298" y="1764"/>
                  </a:cubicBezTo>
                  <a:cubicBezTo>
                    <a:pt x="12888" y="1764"/>
                    <a:pt x="16596" y="1368"/>
                    <a:pt x="16596" y="882"/>
                  </a:cubicBezTo>
                  <a:cubicBezTo>
                    <a:pt x="16596" y="396"/>
                    <a:pt x="12888" y="1"/>
                    <a:pt x="8298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7"/>
            <p:cNvSpPr/>
            <p:nvPr/>
          </p:nvSpPr>
          <p:spPr>
            <a:xfrm>
              <a:off x="2896792" y="3522268"/>
              <a:ext cx="529112" cy="35897"/>
            </a:xfrm>
            <a:custGeom>
              <a:avLst/>
              <a:gdLst/>
              <a:ahLst/>
              <a:cxnLst/>
              <a:rect l="l" t="t" r="r" b="b"/>
              <a:pathLst>
                <a:path w="16597" h="1126" extrusionOk="0">
                  <a:moveTo>
                    <a:pt x="8298" y="1"/>
                  </a:moveTo>
                  <a:cubicBezTo>
                    <a:pt x="3709" y="1"/>
                    <a:pt x="0" y="396"/>
                    <a:pt x="0" y="882"/>
                  </a:cubicBezTo>
                  <a:cubicBezTo>
                    <a:pt x="0" y="973"/>
                    <a:pt x="122" y="1064"/>
                    <a:pt x="365" y="1125"/>
                  </a:cubicBezTo>
                  <a:cubicBezTo>
                    <a:pt x="1399" y="791"/>
                    <a:pt x="4560" y="517"/>
                    <a:pt x="8298" y="517"/>
                  </a:cubicBezTo>
                  <a:cubicBezTo>
                    <a:pt x="12037" y="517"/>
                    <a:pt x="15229" y="791"/>
                    <a:pt x="16262" y="1125"/>
                  </a:cubicBezTo>
                  <a:cubicBezTo>
                    <a:pt x="16475" y="1064"/>
                    <a:pt x="16596" y="973"/>
                    <a:pt x="16596" y="882"/>
                  </a:cubicBezTo>
                  <a:cubicBezTo>
                    <a:pt x="16596" y="396"/>
                    <a:pt x="12888" y="1"/>
                    <a:pt x="82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7"/>
            <p:cNvSpPr/>
            <p:nvPr/>
          </p:nvSpPr>
          <p:spPr>
            <a:xfrm>
              <a:off x="2778577" y="3440876"/>
              <a:ext cx="665718" cy="155064"/>
            </a:xfrm>
            <a:custGeom>
              <a:avLst/>
              <a:gdLst/>
              <a:ahLst/>
              <a:cxnLst/>
              <a:rect l="l" t="t" r="r" b="b"/>
              <a:pathLst>
                <a:path w="20882" h="4864" extrusionOk="0">
                  <a:moveTo>
                    <a:pt x="0" y="0"/>
                  </a:moveTo>
                  <a:lnTo>
                    <a:pt x="0" y="2979"/>
                  </a:lnTo>
                  <a:cubicBezTo>
                    <a:pt x="0" y="4043"/>
                    <a:pt x="4681" y="4864"/>
                    <a:pt x="10456" y="4864"/>
                  </a:cubicBezTo>
                  <a:cubicBezTo>
                    <a:pt x="16201" y="4864"/>
                    <a:pt x="20882" y="4043"/>
                    <a:pt x="20882" y="2979"/>
                  </a:cubicBezTo>
                  <a:lnTo>
                    <a:pt x="20882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7"/>
            <p:cNvSpPr/>
            <p:nvPr/>
          </p:nvSpPr>
          <p:spPr>
            <a:xfrm>
              <a:off x="2785336" y="3400164"/>
              <a:ext cx="16514" cy="220004"/>
            </a:xfrm>
            <a:custGeom>
              <a:avLst/>
              <a:gdLst/>
              <a:ahLst/>
              <a:cxnLst/>
              <a:rect l="l" t="t" r="r" b="b"/>
              <a:pathLst>
                <a:path w="518" h="6901" extrusionOk="0">
                  <a:moveTo>
                    <a:pt x="1" y="1"/>
                  </a:moveTo>
                  <a:lnTo>
                    <a:pt x="1" y="6901"/>
                  </a:lnTo>
                  <a:lnTo>
                    <a:pt x="518" y="6901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7"/>
            <p:cNvSpPr/>
            <p:nvPr/>
          </p:nvSpPr>
          <p:spPr>
            <a:xfrm>
              <a:off x="2827005" y="3400164"/>
              <a:ext cx="15557" cy="220004"/>
            </a:xfrm>
            <a:custGeom>
              <a:avLst/>
              <a:gdLst/>
              <a:ahLst/>
              <a:cxnLst/>
              <a:rect l="l" t="t" r="r" b="b"/>
              <a:pathLst>
                <a:path w="488" h="6901" extrusionOk="0">
                  <a:moveTo>
                    <a:pt x="1" y="1"/>
                  </a:moveTo>
                  <a:lnTo>
                    <a:pt x="1" y="6901"/>
                  </a:lnTo>
                  <a:lnTo>
                    <a:pt x="487" y="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7"/>
            <p:cNvSpPr/>
            <p:nvPr/>
          </p:nvSpPr>
          <p:spPr>
            <a:xfrm>
              <a:off x="2873519" y="3400164"/>
              <a:ext cx="15557" cy="220004"/>
            </a:xfrm>
            <a:custGeom>
              <a:avLst/>
              <a:gdLst/>
              <a:ahLst/>
              <a:cxnLst/>
              <a:rect l="l" t="t" r="r" b="b"/>
              <a:pathLst>
                <a:path w="488" h="6901" extrusionOk="0">
                  <a:moveTo>
                    <a:pt x="1" y="1"/>
                  </a:moveTo>
                  <a:lnTo>
                    <a:pt x="1" y="6901"/>
                  </a:lnTo>
                  <a:lnTo>
                    <a:pt x="487" y="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7"/>
            <p:cNvSpPr/>
            <p:nvPr/>
          </p:nvSpPr>
          <p:spPr>
            <a:xfrm>
              <a:off x="3421999" y="3400164"/>
              <a:ext cx="15557" cy="220004"/>
            </a:xfrm>
            <a:custGeom>
              <a:avLst/>
              <a:gdLst/>
              <a:ahLst/>
              <a:cxnLst/>
              <a:rect l="l" t="t" r="r" b="b"/>
              <a:pathLst>
                <a:path w="488" h="6901" extrusionOk="0">
                  <a:moveTo>
                    <a:pt x="1" y="1"/>
                  </a:moveTo>
                  <a:lnTo>
                    <a:pt x="1" y="6901"/>
                  </a:lnTo>
                  <a:lnTo>
                    <a:pt x="487" y="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7"/>
            <p:cNvSpPr/>
            <p:nvPr/>
          </p:nvSpPr>
          <p:spPr>
            <a:xfrm>
              <a:off x="3380330" y="3400164"/>
              <a:ext cx="16514" cy="220004"/>
            </a:xfrm>
            <a:custGeom>
              <a:avLst/>
              <a:gdLst/>
              <a:ahLst/>
              <a:cxnLst/>
              <a:rect l="l" t="t" r="r" b="b"/>
              <a:pathLst>
                <a:path w="518" h="6901" extrusionOk="0">
                  <a:moveTo>
                    <a:pt x="1" y="1"/>
                  </a:moveTo>
                  <a:lnTo>
                    <a:pt x="1" y="6901"/>
                  </a:lnTo>
                  <a:lnTo>
                    <a:pt x="518" y="6901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7"/>
            <p:cNvSpPr/>
            <p:nvPr/>
          </p:nvSpPr>
          <p:spPr>
            <a:xfrm>
              <a:off x="3333816" y="3400164"/>
              <a:ext cx="15557" cy="220004"/>
            </a:xfrm>
            <a:custGeom>
              <a:avLst/>
              <a:gdLst/>
              <a:ahLst/>
              <a:cxnLst/>
              <a:rect l="l" t="t" r="r" b="b"/>
              <a:pathLst>
                <a:path w="488" h="6901" extrusionOk="0">
                  <a:moveTo>
                    <a:pt x="1" y="1"/>
                  </a:moveTo>
                  <a:lnTo>
                    <a:pt x="1" y="6901"/>
                  </a:lnTo>
                  <a:lnTo>
                    <a:pt x="487" y="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7"/>
            <p:cNvSpPr/>
            <p:nvPr/>
          </p:nvSpPr>
          <p:spPr>
            <a:xfrm>
              <a:off x="3275697" y="3400164"/>
              <a:ext cx="15526" cy="220004"/>
            </a:xfrm>
            <a:custGeom>
              <a:avLst/>
              <a:gdLst/>
              <a:ahLst/>
              <a:cxnLst/>
              <a:rect l="l" t="t" r="r" b="b"/>
              <a:pathLst>
                <a:path w="487" h="6901" extrusionOk="0">
                  <a:moveTo>
                    <a:pt x="0" y="1"/>
                  </a:moveTo>
                  <a:lnTo>
                    <a:pt x="0" y="6901"/>
                  </a:lnTo>
                  <a:lnTo>
                    <a:pt x="486" y="6901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7"/>
            <p:cNvSpPr/>
            <p:nvPr/>
          </p:nvSpPr>
          <p:spPr>
            <a:xfrm>
              <a:off x="3211712" y="3400164"/>
              <a:ext cx="15557" cy="220004"/>
            </a:xfrm>
            <a:custGeom>
              <a:avLst/>
              <a:gdLst/>
              <a:ahLst/>
              <a:cxnLst/>
              <a:rect l="l" t="t" r="r" b="b"/>
              <a:pathLst>
                <a:path w="488" h="6901" extrusionOk="0">
                  <a:moveTo>
                    <a:pt x="1" y="1"/>
                  </a:moveTo>
                  <a:lnTo>
                    <a:pt x="1" y="6901"/>
                  </a:lnTo>
                  <a:lnTo>
                    <a:pt x="487" y="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7"/>
            <p:cNvSpPr/>
            <p:nvPr/>
          </p:nvSpPr>
          <p:spPr>
            <a:xfrm>
              <a:off x="3141956" y="3400164"/>
              <a:ext cx="15526" cy="220004"/>
            </a:xfrm>
            <a:custGeom>
              <a:avLst/>
              <a:gdLst/>
              <a:ahLst/>
              <a:cxnLst/>
              <a:rect l="l" t="t" r="r" b="b"/>
              <a:pathLst>
                <a:path w="487" h="6901" extrusionOk="0">
                  <a:moveTo>
                    <a:pt x="0" y="1"/>
                  </a:moveTo>
                  <a:lnTo>
                    <a:pt x="0" y="6901"/>
                  </a:lnTo>
                  <a:lnTo>
                    <a:pt x="487" y="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7"/>
            <p:cNvSpPr/>
            <p:nvPr/>
          </p:nvSpPr>
          <p:spPr>
            <a:xfrm>
              <a:off x="2778577" y="3378867"/>
              <a:ext cx="665718" cy="120188"/>
            </a:xfrm>
            <a:custGeom>
              <a:avLst/>
              <a:gdLst/>
              <a:ahLst/>
              <a:cxnLst/>
              <a:rect l="l" t="t" r="r" b="b"/>
              <a:pathLst>
                <a:path w="20882" h="3770" extrusionOk="0">
                  <a:moveTo>
                    <a:pt x="10456" y="0"/>
                  </a:moveTo>
                  <a:cubicBezTo>
                    <a:pt x="4681" y="0"/>
                    <a:pt x="0" y="821"/>
                    <a:pt x="0" y="1885"/>
                  </a:cubicBezTo>
                  <a:cubicBezTo>
                    <a:pt x="0" y="2918"/>
                    <a:pt x="4681" y="3769"/>
                    <a:pt x="10456" y="3769"/>
                  </a:cubicBezTo>
                  <a:cubicBezTo>
                    <a:pt x="16201" y="3769"/>
                    <a:pt x="20882" y="2918"/>
                    <a:pt x="20882" y="1885"/>
                  </a:cubicBezTo>
                  <a:cubicBezTo>
                    <a:pt x="20882" y="821"/>
                    <a:pt x="16201" y="0"/>
                    <a:pt x="10456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7"/>
            <p:cNvSpPr/>
            <p:nvPr/>
          </p:nvSpPr>
          <p:spPr>
            <a:xfrm>
              <a:off x="2846388" y="3404053"/>
              <a:ext cx="530101" cy="56236"/>
            </a:xfrm>
            <a:custGeom>
              <a:avLst/>
              <a:gdLst/>
              <a:ahLst/>
              <a:cxnLst/>
              <a:rect l="l" t="t" r="r" b="b"/>
              <a:pathLst>
                <a:path w="16628" h="1764" extrusionOk="0">
                  <a:moveTo>
                    <a:pt x="8329" y="0"/>
                  </a:moveTo>
                  <a:cubicBezTo>
                    <a:pt x="3739" y="0"/>
                    <a:pt x="1" y="396"/>
                    <a:pt x="1" y="882"/>
                  </a:cubicBezTo>
                  <a:cubicBezTo>
                    <a:pt x="1" y="1368"/>
                    <a:pt x="3739" y="1763"/>
                    <a:pt x="8329" y="1763"/>
                  </a:cubicBezTo>
                  <a:cubicBezTo>
                    <a:pt x="12919" y="1763"/>
                    <a:pt x="16627" y="1368"/>
                    <a:pt x="16627" y="882"/>
                  </a:cubicBezTo>
                  <a:cubicBezTo>
                    <a:pt x="16627" y="396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7"/>
            <p:cNvSpPr/>
            <p:nvPr/>
          </p:nvSpPr>
          <p:spPr>
            <a:xfrm>
              <a:off x="2846388" y="3404053"/>
              <a:ext cx="530101" cy="36853"/>
            </a:xfrm>
            <a:custGeom>
              <a:avLst/>
              <a:gdLst/>
              <a:ahLst/>
              <a:cxnLst/>
              <a:rect l="l" t="t" r="r" b="b"/>
              <a:pathLst>
                <a:path w="16628" h="1156" extrusionOk="0">
                  <a:moveTo>
                    <a:pt x="8329" y="0"/>
                  </a:moveTo>
                  <a:cubicBezTo>
                    <a:pt x="3739" y="0"/>
                    <a:pt x="1" y="396"/>
                    <a:pt x="1" y="882"/>
                  </a:cubicBezTo>
                  <a:cubicBezTo>
                    <a:pt x="1" y="973"/>
                    <a:pt x="122" y="1064"/>
                    <a:pt x="366" y="1155"/>
                  </a:cubicBezTo>
                  <a:cubicBezTo>
                    <a:pt x="1399" y="791"/>
                    <a:pt x="4560" y="517"/>
                    <a:pt x="8329" y="517"/>
                  </a:cubicBezTo>
                  <a:cubicBezTo>
                    <a:pt x="12068" y="517"/>
                    <a:pt x="15229" y="791"/>
                    <a:pt x="16262" y="1155"/>
                  </a:cubicBezTo>
                  <a:cubicBezTo>
                    <a:pt x="16506" y="1064"/>
                    <a:pt x="16627" y="973"/>
                    <a:pt x="16627" y="882"/>
                  </a:cubicBezTo>
                  <a:cubicBezTo>
                    <a:pt x="16627" y="396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7"/>
            <p:cNvSpPr/>
            <p:nvPr/>
          </p:nvSpPr>
          <p:spPr>
            <a:xfrm>
              <a:off x="2802775" y="3323618"/>
              <a:ext cx="665750" cy="156053"/>
            </a:xfrm>
            <a:custGeom>
              <a:avLst/>
              <a:gdLst/>
              <a:ahLst/>
              <a:cxnLst/>
              <a:rect l="l" t="t" r="r" b="b"/>
              <a:pathLst>
                <a:path w="20883" h="4895" extrusionOk="0">
                  <a:moveTo>
                    <a:pt x="1" y="1"/>
                  </a:moveTo>
                  <a:lnTo>
                    <a:pt x="1" y="3010"/>
                  </a:lnTo>
                  <a:cubicBezTo>
                    <a:pt x="1" y="4043"/>
                    <a:pt x="4682" y="4894"/>
                    <a:pt x="10457" y="4894"/>
                  </a:cubicBezTo>
                  <a:cubicBezTo>
                    <a:pt x="16232" y="4894"/>
                    <a:pt x="20883" y="4043"/>
                    <a:pt x="20883" y="3010"/>
                  </a:cubicBezTo>
                  <a:lnTo>
                    <a:pt x="20883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7"/>
            <p:cNvSpPr/>
            <p:nvPr/>
          </p:nvSpPr>
          <p:spPr>
            <a:xfrm>
              <a:off x="3404560" y="3283894"/>
              <a:ext cx="16514" cy="219016"/>
            </a:xfrm>
            <a:custGeom>
              <a:avLst/>
              <a:gdLst/>
              <a:ahLst/>
              <a:cxnLst/>
              <a:rect l="l" t="t" r="r" b="b"/>
              <a:pathLst>
                <a:path w="518" h="6870" extrusionOk="0">
                  <a:moveTo>
                    <a:pt x="1" y="0"/>
                  </a:moveTo>
                  <a:lnTo>
                    <a:pt x="1" y="6870"/>
                  </a:lnTo>
                  <a:lnTo>
                    <a:pt x="517" y="687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7"/>
            <p:cNvSpPr/>
            <p:nvPr/>
          </p:nvSpPr>
          <p:spPr>
            <a:xfrm>
              <a:off x="3358045" y="3283894"/>
              <a:ext cx="16514" cy="219016"/>
            </a:xfrm>
            <a:custGeom>
              <a:avLst/>
              <a:gdLst/>
              <a:ahLst/>
              <a:cxnLst/>
              <a:rect l="l" t="t" r="r" b="b"/>
              <a:pathLst>
                <a:path w="518" h="6870" extrusionOk="0">
                  <a:moveTo>
                    <a:pt x="1" y="0"/>
                  </a:moveTo>
                  <a:lnTo>
                    <a:pt x="1" y="6870"/>
                  </a:lnTo>
                  <a:lnTo>
                    <a:pt x="517" y="687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7"/>
            <p:cNvSpPr/>
            <p:nvPr/>
          </p:nvSpPr>
          <p:spPr>
            <a:xfrm>
              <a:off x="3299895" y="3283894"/>
              <a:ext cx="15557" cy="219016"/>
            </a:xfrm>
            <a:custGeom>
              <a:avLst/>
              <a:gdLst/>
              <a:ahLst/>
              <a:cxnLst/>
              <a:rect l="l" t="t" r="r" b="b"/>
              <a:pathLst>
                <a:path w="488" h="6870" extrusionOk="0">
                  <a:moveTo>
                    <a:pt x="1" y="0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7"/>
            <p:cNvSpPr/>
            <p:nvPr/>
          </p:nvSpPr>
          <p:spPr>
            <a:xfrm>
              <a:off x="3235941" y="3283894"/>
              <a:ext cx="15557" cy="219016"/>
            </a:xfrm>
            <a:custGeom>
              <a:avLst/>
              <a:gdLst/>
              <a:ahLst/>
              <a:cxnLst/>
              <a:rect l="l" t="t" r="r" b="b"/>
              <a:pathLst>
                <a:path w="488" h="6870" extrusionOk="0">
                  <a:moveTo>
                    <a:pt x="1" y="0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7"/>
            <p:cNvSpPr/>
            <p:nvPr/>
          </p:nvSpPr>
          <p:spPr>
            <a:xfrm>
              <a:off x="2802775" y="3261609"/>
              <a:ext cx="665750" cy="120188"/>
            </a:xfrm>
            <a:custGeom>
              <a:avLst/>
              <a:gdLst/>
              <a:ahLst/>
              <a:cxnLst/>
              <a:rect l="l" t="t" r="r" b="b"/>
              <a:pathLst>
                <a:path w="20883" h="3770" extrusionOk="0">
                  <a:moveTo>
                    <a:pt x="10457" y="0"/>
                  </a:moveTo>
                  <a:cubicBezTo>
                    <a:pt x="4682" y="0"/>
                    <a:pt x="1" y="851"/>
                    <a:pt x="1" y="1885"/>
                  </a:cubicBezTo>
                  <a:cubicBezTo>
                    <a:pt x="1" y="2918"/>
                    <a:pt x="4682" y="3769"/>
                    <a:pt x="10457" y="3769"/>
                  </a:cubicBezTo>
                  <a:cubicBezTo>
                    <a:pt x="16232" y="3769"/>
                    <a:pt x="20883" y="2918"/>
                    <a:pt x="20883" y="1885"/>
                  </a:cubicBezTo>
                  <a:cubicBezTo>
                    <a:pt x="20883" y="851"/>
                    <a:pt x="16232" y="0"/>
                    <a:pt x="1045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7"/>
            <p:cNvSpPr/>
            <p:nvPr/>
          </p:nvSpPr>
          <p:spPr>
            <a:xfrm>
              <a:off x="2870618" y="3286795"/>
              <a:ext cx="530101" cy="56236"/>
            </a:xfrm>
            <a:custGeom>
              <a:avLst/>
              <a:gdLst/>
              <a:ahLst/>
              <a:cxnLst/>
              <a:rect l="l" t="t" r="r" b="b"/>
              <a:pathLst>
                <a:path w="16628" h="1764" extrusionOk="0">
                  <a:moveTo>
                    <a:pt x="8329" y="1"/>
                  </a:moveTo>
                  <a:cubicBezTo>
                    <a:pt x="3739" y="1"/>
                    <a:pt x="1" y="396"/>
                    <a:pt x="1" y="882"/>
                  </a:cubicBezTo>
                  <a:cubicBezTo>
                    <a:pt x="1" y="1368"/>
                    <a:pt x="3739" y="1763"/>
                    <a:pt x="8329" y="1763"/>
                  </a:cubicBezTo>
                  <a:cubicBezTo>
                    <a:pt x="12919" y="1763"/>
                    <a:pt x="16627" y="1368"/>
                    <a:pt x="16627" y="882"/>
                  </a:cubicBezTo>
                  <a:cubicBezTo>
                    <a:pt x="16627" y="396"/>
                    <a:pt x="12919" y="1"/>
                    <a:pt x="832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7"/>
            <p:cNvSpPr/>
            <p:nvPr/>
          </p:nvSpPr>
          <p:spPr>
            <a:xfrm>
              <a:off x="2870618" y="3286795"/>
              <a:ext cx="530101" cy="36853"/>
            </a:xfrm>
            <a:custGeom>
              <a:avLst/>
              <a:gdLst/>
              <a:ahLst/>
              <a:cxnLst/>
              <a:rect l="l" t="t" r="r" b="b"/>
              <a:pathLst>
                <a:path w="16628" h="1156" extrusionOk="0">
                  <a:moveTo>
                    <a:pt x="8329" y="1"/>
                  </a:moveTo>
                  <a:cubicBezTo>
                    <a:pt x="3739" y="1"/>
                    <a:pt x="1" y="396"/>
                    <a:pt x="1" y="882"/>
                  </a:cubicBezTo>
                  <a:cubicBezTo>
                    <a:pt x="1" y="973"/>
                    <a:pt x="153" y="1064"/>
                    <a:pt x="365" y="1156"/>
                  </a:cubicBezTo>
                  <a:cubicBezTo>
                    <a:pt x="1399" y="791"/>
                    <a:pt x="4560" y="517"/>
                    <a:pt x="8329" y="517"/>
                  </a:cubicBezTo>
                  <a:cubicBezTo>
                    <a:pt x="12068" y="517"/>
                    <a:pt x="15229" y="791"/>
                    <a:pt x="16262" y="1156"/>
                  </a:cubicBezTo>
                  <a:cubicBezTo>
                    <a:pt x="16506" y="1064"/>
                    <a:pt x="16627" y="973"/>
                    <a:pt x="16627" y="882"/>
                  </a:cubicBezTo>
                  <a:cubicBezTo>
                    <a:pt x="16627" y="396"/>
                    <a:pt x="12919" y="1"/>
                    <a:pt x="832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7"/>
            <p:cNvSpPr/>
            <p:nvPr/>
          </p:nvSpPr>
          <p:spPr>
            <a:xfrm>
              <a:off x="2764996" y="3214106"/>
              <a:ext cx="665750" cy="156053"/>
            </a:xfrm>
            <a:custGeom>
              <a:avLst/>
              <a:gdLst/>
              <a:ahLst/>
              <a:cxnLst/>
              <a:rect l="l" t="t" r="r" b="b"/>
              <a:pathLst>
                <a:path w="20883" h="4895" extrusionOk="0">
                  <a:moveTo>
                    <a:pt x="1" y="1"/>
                  </a:moveTo>
                  <a:lnTo>
                    <a:pt x="1" y="3010"/>
                  </a:lnTo>
                  <a:cubicBezTo>
                    <a:pt x="1" y="4043"/>
                    <a:pt x="4681" y="4895"/>
                    <a:pt x="10426" y="4895"/>
                  </a:cubicBezTo>
                  <a:cubicBezTo>
                    <a:pt x="16201" y="4895"/>
                    <a:pt x="20882" y="4043"/>
                    <a:pt x="20882" y="3010"/>
                  </a:cubicBezTo>
                  <a:lnTo>
                    <a:pt x="20882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7"/>
            <p:cNvSpPr/>
            <p:nvPr/>
          </p:nvSpPr>
          <p:spPr>
            <a:xfrm>
              <a:off x="2764996" y="3152098"/>
              <a:ext cx="665750" cy="120188"/>
            </a:xfrm>
            <a:custGeom>
              <a:avLst/>
              <a:gdLst/>
              <a:ahLst/>
              <a:cxnLst/>
              <a:rect l="l" t="t" r="r" b="b"/>
              <a:pathLst>
                <a:path w="20883" h="3770" extrusionOk="0">
                  <a:moveTo>
                    <a:pt x="10426" y="1"/>
                  </a:moveTo>
                  <a:cubicBezTo>
                    <a:pt x="4681" y="1"/>
                    <a:pt x="1" y="852"/>
                    <a:pt x="1" y="1885"/>
                  </a:cubicBezTo>
                  <a:cubicBezTo>
                    <a:pt x="1" y="2949"/>
                    <a:pt x="4681" y="3770"/>
                    <a:pt x="10426" y="3770"/>
                  </a:cubicBezTo>
                  <a:cubicBezTo>
                    <a:pt x="16201" y="3770"/>
                    <a:pt x="20882" y="2949"/>
                    <a:pt x="20882" y="1885"/>
                  </a:cubicBezTo>
                  <a:cubicBezTo>
                    <a:pt x="20882" y="852"/>
                    <a:pt x="16201" y="1"/>
                    <a:pt x="10426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7"/>
            <p:cNvSpPr/>
            <p:nvPr/>
          </p:nvSpPr>
          <p:spPr>
            <a:xfrm>
              <a:off x="2832839" y="3178272"/>
              <a:ext cx="530069" cy="56236"/>
            </a:xfrm>
            <a:custGeom>
              <a:avLst/>
              <a:gdLst/>
              <a:ahLst/>
              <a:cxnLst/>
              <a:rect l="l" t="t" r="r" b="b"/>
              <a:pathLst>
                <a:path w="16627" h="1764" extrusionOk="0">
                  <a:moveTo>
                    <a:pt x="8298" y="0"/>
                  </a:moveTo>
                  <a:cubicBezTo>
                    <a:pt x="3709" y="0"/>
                    <a:pt x="0" y="395"/>
                    <a:pt x="0" y="882"/>
                  </a:cubicBezTo>
                  <a:cubicBezTo>
                    <a:pt x="0" y="1368"/>
                    <a:pt x="3709" y="1763"/>
                    <a:pt x="8298" y="1763"/>
                  </a:cubicBezTo>
                  <a:cubicBezTo>
                    <a:pt x="12888" y="1763"/>
                    <a:pt x="16627" y="1368"/>
                    <a:pt x="16627" y="882"/>
                  </a:cubicBezTo>
                  <a:cubicBezTo>
                    <a:pt x="16627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7"/>
            <p:cNvSpPr/>
            <p:nvPr/>
          </p:nvSpPr>
          <p:spPr>
            <a:xfrm>
              <a:off x="2832839" y="3178272"/>
              <a:ext cx="530069" cy="35865"/>
            </a:xfrm>
            <a:custGeom>
              <a:avLst/>
              <a:gdLst/>
              <a:ahLst/>
              <a:cxnLst/>
              <a:rect l="l" t="t" r="r" b="b"/>
              <a:pathLst>
                <a:path w="16627" h="1125" extrusionOk="0">
                  <a:moveTo>
                    <a:pt x="8298" y="0"/>
                  </a:moveTo>
                  <a:cubicBezTo>
                    <a:pt x="3709" y="0"/>
                    <a:pt x="0" y="395"/>
                    <a:pt x="0" y="882"/>
                  </a:cubicBezTo>
                  <a:cubicBezTo>
                    <a:pt x="0" y="973"/>
                    <a:pt x="122" y="1064"/>
                    <a:pt x="365" y="1125"/>
                  </a:cubicBezTo>
                  <a:cubicBezTo>
                    <a:pt x="1398" y="760"/>
                    <a:pt x="4560" y="517"/>
                    <a:pt x="8298" y="517"/>
                  </a:cubicBezTo>
                  <a:cubicBezTo>
                    <a:pt x="12067" y="517"/>
                    <a:pt x="15228" y="760"/>
                    <a:pt x="16262" y="1125"/>
                  </a:cubicBezTo>
                  <a:cubicBezTo>
                    <a:pt x="16505" y="1064"/>
                    <a:pt x="16627" y="973"/>
                    <a:pt x="16627" y="882"/>
                  </a:cubicBezTo>
                  <a:cubicBezTo>
                    <a:pt x="16627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7"/>
            <p:cNvSpPr/>
            <p:nvPr/>
          </p:nvSpPr>
          <p:spPr>
            <a:xfrm>
              <a:off x="2796973" y="3105583"/>
              <a:ext cx="666706" cy="156053"/>
            </a:xfrm>
            <a:custGeom>
              <a:avLst/>
              <a:gdLst/>
              <a:ahLst/>
              <a:cxnLst/>
              <a:rect l="l" t="t" r="r" b="b"/>
              <a:pathLst>
                <a:path w="20913" h="4895" extrusionOk="0">
                  <a:moveTo>
                    <a:pt x="1" y="1"/>
                  </a:moveTo>
                  <a:lnTo>
                    <a:pt x="1" y="3010"/>
                  </a:lnTo>
                  <a:cubicBezTo>
                    <a:pt x="1" y="4043"/>
                    <a:pt x="4682" y="4894"/>
                    <a:pt x="10457" y="4894"/>
                  </a:cubicBezTo>
                  <a:cubicBezTo>
                    <a:pt x="16232" y="4894"/>
                    <a:pt x="20913" y="4043"/>
                    <a:pt x="20913" y="3010"/>
                  </a:cubicBezTo>
                  <a:lnTo>
                    <a:pt x="20913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7"/>
            <p:cNvSpPr/>
            <p:nvPr/>
          </p:nvSpPr>
          <p:spPr>
            <a:xfrm>
              <a:off x="2796973" y="3043575"/>
              <a:ext cx="666706" cy="120188"/>
            </a:xfrm>
            <a:custGeom>
              <a:avLst/>
              <a:gdLst/>
              <a:ahLst/>
              <a:cxnLst/>
              <a:rect l="l" t="t" r="r" b="b"/>
              <a:pathLst>
                <a:path w="20913" h="3770" extrusionOk="0">
                  <a:moveTo>
                    <a:pt x="10457" y="0"/>
                  </a:moveTo>
                  <a:cubicBezTo>
                    <a:pt x="4682" y="0"/>
                    <a:pt x="1" y="851"/>
                    <a:pt x="1" y="1885"/>
                  </a:cubicBezTo>
                  <a:cubicBezTo>
                    <a:pt x="1" y="2918"/>
                    <a:pt x="4682" y="3769"/>
                    <a:pt x="10457" y="3769"/>
                  </a:cubicBezTo>
                  <a:cubicBezTo>
                    <a:pt x="16232" y="3769"/>
                    <a:pt x="20913" y="2918"/>
                    <a:pt x="20913" y="1885"/>
                  </a:cubicBezTo>
                  <a:cubicBezTo>
                    <a:pt x="20913" y="851"/>
                    <a:pt x="16232" y="0"/>
                    <a:pt x="1045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7"/>
            <p:cNvSpPr/>
            <p:nvPr/>
          </p:nvSpPr>
          <p:spPr>
            <a:xfrm>
              <a:off x="2865772" y="3069717"/>
              <a:ext cx="529112" cy="55280"/>
            </a:xfrm>
            <a:custGeom>
              <a:avLst/>
              <a:gdLst/>
              <a:ahLst/>
              <a:cxnLst/>
              <a:rect l="l" t="t" r="r" b="b"/>
              <a:pathLst>
                <a:path w="16597" h="1734" extrusionOk="0">
                  <a:moveTo>
                    <a:pt x="8299" y="1"/>
                  </a:moveTo>
                  <a:cubicBezTo>
                    <a:pt x="3709" y="1"/>
                    <a:pt x="1" y="396"/>
                    <a:pt x="1" y="852"/>
                  </a:cubicBezTo>
                  <a:cubicBezTo>
                    <a:pt x="1" y="1338"/>
                    <a:pt x="3709" y="1733"/>
                    <a:pt x="8299" y="1733"/>
                  </a:cubicBezTo>
                  <a:cubicBezTo>
                    <a:pt x="12888" y="1733"/>
                    <a:pt x="16597" y="1338"/>
                    <a:pt x="16597" y="852"/>
                  </a:cubicBezTo>
                  <a:cubicBezTo>
                    <a:pt x="16597" y="396"/>
                    <a:pt x="12888" y="1"/>
                    <a:pt x="829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7"/>
            <p:cNvSpPr/>
            <p:nvPr/>
          </p:nvSpPr>
          <p:spPr>
            <a:xfrm>
              <a:off x="2865772" y="3069717"/>
              <a:ext cx="529112" cy="35897"/>
            </a:xfrm>
            <a:custGeom>
              <a:avLst/>
              <a:gdLst/>
              <a:ahLst/>
              <a:cxnLst/>
              <a:rect l="l" t="t" r="r" b="b"/>
              <a:pathLst>
                <a:path w="16597" h="1126" extrusionOk="0">
                  <a:moveTo>
                    <a:pt x="8299" y="1"/>
                  </a:moveTo>
                  <a:cubicBezTo>
                    <a:pt x="3709" y="1"/>
                    <a:pt x="1" y="366"/>
                    <a:pt x="1" y="852"/>
                  </a:cubicBezTo>
                  <a:cubicBezTo>
                    <a:pt x="1" y="943"/>
                    <a:pt x="122" y="1034"/>
                    <a:pt x="335" y="1126"/>
                  </a:cubicBezTo>
                  <a:cubicBezTo>
                    <a:pt x="1369" y="761"/>
                    <a:pt x="4560" y="487"/>
                    <a:pt x="8299" y="487"/>
                  </a:cubicBezTo>
                  <a:cubicBezTo>
                    <a:pt x="12037" y="487"/>
                    <a:pt x="15199" y="761"/>
                    <a:pt x="16232" y="1126"/>
                  </a:cubicBezTo>
                  <a:cubicBezTo>
                    <a:pt x="16475" y="1034"/>
                    <a:pt x="16597" y="943"/>
                    <a:pt x="16597" y="852"/>
                  </a:cubicBezTo>
                  <a:cubicBezTo>
                    <a:pt x="16597" y="366"/>
                    <a:pt x="12888" y="1"/>
                    <a:pt x="82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7"/>
            <p:cNvSpPr/>
            <p:nvPr/>
          </p:nvSpPr>
          <p:spPr>
            <a:xfrm>
              <a:off x="2764996" y="2986380"/>
              <a:ext cx="665750" cy="156053"/>
            </a:xfrm>
            <a:custGeom>
              <a:avLst/>
              <a:gdLst/>
              <a:ahLst/>
              <a:cxnLst/>
              <a:rect l="l" t="t" r="r" b="b"/>
              <a:pathLst>
                <a:path w="20883" h="4895" extrusionOk="0">
                  <a:moveTo>
                    <a:pt x="1" y="1"/>
                  </a:moveTo>
                  <a:lnTo>
                    <a:pt x="1" y="3010"/>
                  </a:lnTo>
                  <a:cubicBezTo>
                    <a:pt x="1" y="4043"/>
                    <a:pt x="4681" y="4895"/>
                    <a:pt x="10426" y="4895"/>
                  </a:cubicBezTo>
                  <a:cubicBezTo>
                    <a:pt x="16201" y="4895"/>
                    <a:pt x="20882" y="4043"/>
                    <a:pt x="20882" y="3010"/>
                  </a:cubicBezTo>
                  <a:lnTo>
                    <a:pt x="20882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7"/>
            <p:cNvSpPr/>
            <p:nvPr/>
          </p:nvSpPr>
          <p:spPr>
            <a:xfrm>
              <a:off x="2812467" y="2946657"/>
              <a:ext cx="16514" cy="219047"/>
            </a:xfrm>
            <a:custGeom>
              <a:avLst/>
              <a:gdLst/>
              <a:ahLst/>
              <a:cxnLst/>
              <a:rect l="l" t="t" r="r" b="b"/>
              <a:pathLst>
                <a:path w="518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518" y="687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7"/>
            <p:cNvSpPr/>
            <p:nvPr/>
          </p:nvSpPr>
          <p:spPr>
            <a:xfrm>
              <a:off x="2982073" y="2946657"/>
              <a:ext cx="15526" cy="219047"/>
            </a:xfrm>
            <a:custGeom>
              <a:avLst/>
              <a:gdLst/>
              <a:ahLst/>
              <a:cxnLst/>
              <a:rect l="l" t="t" r="r" b="b"/>
              <a:pathLst>
                <a:path w="487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487" y="687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7"/>
            <p:cNvSpPr/>
            <p:nvPr/>
          </p:nvSpPr>
          <p:spPr>
            <a:xfrm>
              <a:off x="2764996" y="2924372"/>
              <a:ext cx="665750" cy="120188"/>
            </a:xfrm>
            <a:custGeom>
              <a:avLst/>
              <a:gdLst/>
              <a:ahLst/>
              <a:cxnLst/>
              <a:rect l="l" t="t" r="r" b="b"/>
              <a:pathLst>
                <a:path w="20883" h="3770" extrusionOk="0">
                  <a:moveTo>
                    <a:pt x="10426" y="1"/>
                  </a:moveTo>
                  <a:cubicBezTo>
                    <a:pt x="4681" y="1"/>
                    <a:pt x="1" y="852"/>
                    <a:pt x="1" y="1885"/>
                  </a:cubicBezTo>
                  <a:cubicBezTo>
                    <a:pt x="1" y="2919"/>
                    <a:pt x="4681" y="3770"/>
                    <a:pt x="10426" y="3770"/>
                  </a:cubicBezTo>
                  <a:cubicBezTo>
                    <a:pt x="16201" y="3770"/>
                    <a:pt x="20882" y="2919"/>
                    <a:pt x="20882" y="1885"/>
                  </a:cubicBezTo>
                  <a:cubicBezTo>
                    <a:pt x="20882" y="852"/>
                    <a:pt x="16201" y="1"/>
                    <a:pt x="10426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7"/>
            <p:cNvSpPr/>
            <p:nvPr/>
          </p:nvSpPr>
          <p:spPr>
            <a:xfrm>
              <a:off x="2832839" y="2950546"/>
              <a:ext cx="530069" cy="55248"/>
            </a:xfrm>
            <a:custGeom>
              <a:avLst/>
              <a:gdLst/>
              <a:ahLst/>
              <a:cxnLst/>
              <a:rect l="l" t="t" r="r" b="b"/>
              <a:pathLst>
                <a:path w="16627" h="1733" extrusionOk="0">
                  <a:moveTo>
                    <a:pt x="8298" y="0"/>
                  </a:moveTo>
                  <a:cubicBezTo>
                    <a:pt x="3709" y="0"/>
                    <a:pt x="0" y="395"/>
                    <a:pt x="0" y="851"/>
                  </a:cubicBezTo>
                  <a:cubicBezTo>
                    <a:pt x="0" y="1338"/>
                    <a:pt x="3709" y="1733"/>
                    <a:pt x="8298" y="1733"/>
                  </a:cubicBezTo>
                  <a:cubicBezTo>
                    <a:pt x="12888" y="1733"/>
                    <a:pt x="16627" y="1338"/>
                    <a:pt x="16627" y="851"/>
                  </a:cubicBezTo>
                  <a:cubicBezTo>
                    <a:pt x="16627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7"/>
            <p:cNvSpPr/>
            <p:nvPr/>
          </p:nvSpPr>
          <p:spPr>
            <a:xfrm>
              <a:off x="2832839" y="2950546"/>
              <a:ext cx="530069" cy="35865"/>
            </a:xfrm>
            <a:custGeom>
              <a:avLst/>
              <a:gdLst/>
              <a:ahLst/>
              <a:cxnLst/>
              <a:rect l="l" t="t" r="r" b="b"/>
              <a:pathLst>
                <a:path w="16627" h="1125" extrusionOk="0">
                  <a:moveTo>
                    <a:pt x="8298" y="0"/>
                  </a:moveTo>
                  <a:cubicBezTo>
                    <a:pt x="3709" y="0"/>
                    <a:pt x="0" y="395"/>
                    <a:pt x="0" y="851"/>
                  </a:cubicBezTo>
                  <a:cubicBezTo>
                    <a:pt x="0" y="943"/>
                    <a:pt x="122" y="1034"/>
                    <a:pt x="365" y="1125"/>
                  </a:cubicBezTo>
                  <a:cubicBezTo>
                    <a:pt x="1398" y="760"/>
                    <a:pt x="4560" y="487"/>
                    <a:pt x="8298" y="487"/>
                  </a:cubicBezTo>
                  <a:cubicBezTo>
                    <a:pt x="12067" y="487"/>
                    <a:pt x="15228" y="760"/>
                    <a:pt x="16262" y="1125"/>
                  </a:cubicBezTo>
                  <a:cubicBezTo>
                    <a:pt x="16505" y="1034"/>
                    <a:pt x="16627" y="943"/>
                    <a:pt x="16627" y="851"/>
                  </a:cubicBezTo>
                  <a:cubicBezTo>
                    <a:pt x="16627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7"/>
            <p:cNvSpPr/>
            <p:nvPr/>
          </p:nvSpPr>
          <p:spPr>
            <a:xfrm>
              <a:off x="2827993" y="2880759"/>
              <a:ext cx="666706" cy="156053"/>
            </a:xfrm>
            <a:custGeom>
              <a:avLst/>
              <a:gdLst/>
              <a:ahLst/>
              <a:cxnLst/>
              <a:rect l="l" t="t" r="r" b="b"/>
              <a:pathLst>
                <a:path w="20913" h="4895" extrusionOk="0">
                  <a:moveTo>
                    <a:pt x="0" y="1"/>
                  </a:moveTo>
                  <a:lnTo>
                    <a:pt x="0" y="3010"/>
                  </a:lnTo>
                  <a:cubicBezTo>
                    <a:pt x="0" y="4043"/>
                    <a:pt x="4681" y="4894"/>
                    <a:pt x="10456" y="4894"/>
                  </a:cubicBezTo>
                  <a:cubicBezTo>
                    <a:pt x="16232" y="4894"/>
                    <a:pt x="20913" y="4043"/>
                    <a:pt x="20913" y="3010"/>
                  </a:cubicBezTo>
                  <a:lnTo>
                    <a:pt x="20913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7"/>
            <p:cNvSpPr/>
            <p:nvPr/>
          </p:nvSpPr>
          <p:spPr>
            <a:xfrm>
              <a:off x="2835740" y="2841035"/>
              <a:ext cx="15526" cy="220004"/>
            </a:xfrm>
            <a:custGeom>
              <a:avLst/>
              <a:gdLst/>
              <a:ahLst/>
              <a:cxnLst/>
              <a:rect l="l" t="t" r="r" b="b"/>
              <a:pathLst>
                <a:path w="487" h="6901" extrusionOk="0">
                  <a:moveTo>
                    <a:pt x="0" y="1"/>
                  </a:moveTo>
                  <a:lnTo>
                    <a:pt x="0" y="6900"/>
                  </a:lnTo>
                  <a:lnTo>
                    <a:pt x="487" y="690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7"/>
            <p:cNvSpPr/>
            <p:nvPr/>
          </p:nvSpPr>
          <p:spPr>
            <a:xfrm>
              <a:off x="2981085" y="2841035"/>
              <a:ext cx="16514" cy="220004"/>
            </a:xfrm>
            <a:custGeom>
              <a:avLst/>
              <a:gdLst/>
              <a:ahLst/>
              <a:cxnLst/>
              <a:rect l="l" t="t" r="r" b="b"/>
              <a:pathLst>
                <a:path w="518" h="6901" extrusionOk="0">
                  <a:moveTo>
                    <a:pt x="1" y="1"/>
                  </a:moveTo>
                  <a:lnTo>
                    <a:pt x="1" y="6900"/>
                  </a:lnTo>
                  <a:lnTo>
                    <a:pt x="518" y="690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7"/>
            <p:cNvSpPr/>
            <p:nvPr/>
          </p:nvSpPr>
          <p:spPr>
            <a:xfrm>
              <a:off x="2827993" y="2818750"/>
              <a:ext cx="666706" cy="121144"/>
            </a:xfrm>
            <a:custGeom>
              <a:avLst/>
              <a:gdLst/>
              <a:ahLst/>
              <a:cxnLst/>
              <a:rect l="l" t="t" r="r" b="b"/>
              <a:pathLst>
                <a:path w="20913" h="3800" extrusionOk="0">
                  <a:moveTo>
                    <a:pt x="10456" y="0"/>
                  </a:moveTo>
                  <a:cubicBezTo>
                    <a:pt x="4681" y="0"/>
                    <a:pt x="0" y="852"/>
                    <a:pt x="0" y="1885"/>
                  </a:cubicBezTo>
                  <a:cubicBezTo>
                    <a:pt x="0" y="2949"/>
                    <a:pt x="4681" y="3800"/>
                    <a:pt x="10456" y="3800"/>
                  </a:cubicBezTo>
                  <a:cubicBezTo>
                    <a:pt x="16232" y="3800"/>
                    <a:pt x="20913" y="2949"/>
                    <a:pt x="20913" y="1885"/>
                  </a:cubicBezTo>
                  <a:cubicBezTo>
                    <a:pt x="20913" y="852"/>
                    <a:pt x="16232" y="0"/>
                    <a:pt x="10456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7"/>
            <p:cNvSpPr/>
            <p:nvPr/>
          </p:nvSpPr>
          <p:spPr>
            <a:xfrm>
              <a:off x="2896792" y="2844924"/>
              <a:ext cx="529112" cy="56236"/>
            </a:xfrm>
            <a:custGeom>
              <a:avLst/>
              <a:gdLst/>
              <a:ahLst/>
              <a:cxnLst/>
              <a:rect l="l" t="t" r="r" b="b"/>
              <a:pathLst>
                <a:path w="16597" h="1764" extrusionOk="0">
                  <a:moveTo>
                    <a:pt x="8298" y="0"/>
                  </a:moveTo>
                  <a:cubicBezTo>
                    <a:pt x="3709" y="0"/>
                    <a:pt x="0" y="395"/>
                    <a:pt x="0" y="882"/>
                  </a:cubicBezTo>
                  <a:cubicBezTo>
                    <a:pt x="0" y="1368"/>
                    <a:pt x="3709" y="1763"/>
                    <a:pt x="8298" y="1763"/>
                  </a:cubicBezTo>
                  <a:cubicBezTo>
                    <a:pt x="12888" y="1763"/>
                    <a:pt x="16596" y="1368"/>
                    <a:pt x="16596" y="882"/>
                  </a:cubicBezTo>
                  <a:cubicBezTo>
                    <a:pt x="16596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7"/>
            <p:cNvSpPr/>
            <p:nvPr/>
          </p:nvSpPr>
          <p:spPr>
            <a:xfrm>
              <a:off x="2896792" y="2844924"/>
              <a:ext cx="529112" cy="35865"/>
            </a:xfrm>
            <a:custGeom>
              <a:avLst/>
              <a:gdLst/>
              <a:ahLst/>
              <a:cxnLst/>
              <a:rect l="l" t="t" r="r" b="b"/>
              <a:pathLst>
                <a:path w="16597" h="1125" extrusionOk="0">
                  <a:moveTo>
                    <a:pt x="8298" y="0"/>
                  </a:moveTo>
                  <a:cubicBezTo>
                    <a:pt x="3709" y="0"/>
                    <a:pt x="0" y="395"/>
                    <a:pt x="0" y="882"/>
                  </a:cubicBezTo>
                  <a:cubicBezTo>
                    <a:pt x="0" y="973"/>
                    <a:pt x="122" y="1064"/>
                    <a:pt x="365" y="1125"/>
                  </a:cubicBezTo>
                  <a:cubicBezTo>
                    <a:pt x="1399" y="760"/>
                    <a:pt x="4560" y="517"/>
                    <a:pt x="8298" y="517"/>
                  </a:cubicBezTo>
                  <a:cubicBezTo>
                    <a:pt x="12037" y="517"/>
                    <a:pt x="15229" y="760"/>
                    <a:pt x="16262" y="1125"/>
                  </a:cubicBezTo>
                  <a:cubicBezTo>
                    <a:pt x="16475" y="1064"/>
                    <a:pt x="16596" y="973"/>
                    <a:pt x="16596" y="882"/>
                  </a:cubicBezTo>
                  <a:cubicBezTo>
                    <a:pt x="16596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7"/>
            <p:cNvSpPr/>
            <p:nvPr/>
          </p:nvSpPr>
          <p:spPr>
            <a:xfrm>
              <a:off x="2792127" y="2765445"/>
              <a:ext cx="665750" cy="156053"/>
            </a:xfrm>
            <a:custGeom>
              <a:avLst/>
              <a:gdLst/>
              <a:ahLst/>
              <a:cxnLst/>
              <a:rect l="l" t="t" r="r" b="b"/>
              <a:pathLst>
                <a:path w="20883" h="4895" extrusionOk="0">
                  <a:moveTo>
                    <a:pt x="1" y="1"/>
                  </a:moveTo>
                  <a:lnTo>
                    <a:pt x="1" y="3010"/>
                  </a:lnTo>
                  <a:cubicBezTo>
                    <a:pt x="1" y="4043"/>
                    <a:pt x="4651" y="4894"/>
                    <a:pt x="10426" y="4894"/>
                  </a:cubicBezTo>
                  <a:cubicBezTo>
                    <a:pt x="16202" y="4894"/>
                    <a:pt x="20882" y="4043"/>
                    <a:pt x="20882" y="3010"/>
                  </a:cubicBezTo>
                  <a:lnTo>
                    <a:pt x="20882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7"/>
            <p:cNvSpPr/>
            <p:nvPr/>
          </p:nvSpPr>
          <p:spPr>
            <a:xfrm>
              <a:off x="2798917" y="2725721"/>
              <a:ext cx="15526" cy="220004"/>
            </a:xfrm>
            <a:custGeom>
              <a:avLst/>
              <a:gdLst/>
              <a:ahLst/>
              <a:cxnLst/>
              <a:rect l="l" t="t" r="r" b="b"/>
              <a:pathLst>
                <a:path w="487" h="6901" extrusionOk="0">
                  <a:moveTo>
                    <a:pt x="0" y="0"/>
                  </a:moveTo>
                  <a:lnTo>
                    <a:pt x="0" y="6900"/>
                  </a:lnTo>
                  <a:lnTo>
                    <a:pt x="487" y="690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7"/>
            <p:cNvSpPr/>
            <p:nvPr/>
          </p:nvSpPr>
          <p:spPr>
            <a:xfrm>
              <a:off x="2839629" y="2725721"/>
              <a:ext cx="16482" cy="220004"/>
            </a:xfrm>
            <a:custGeom>
              <a:avLst/>
              <a:gdLst/>
              <a:ahLst/>
              <a:cxnLst/>
              <a:rect l="l" t="t" r="r" b="b"/>
              <a:pathLst>
                <a:path w="517" h="6901" extrusionOk="0">
                  <a:moveTo>
                    <a:pt x="0" y="0"/>
                  </a:moveTo>
                  <a:lnTo>
                    <a:pt x="0" y="6900"/>
                  </a:lnTo>
                  <a:lnTo>
                    <a:pt x="517" y="690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7"/>
            <p:cNvSpPr/>
            <p:nvPr/>
          </p:nvSpPr>
          <p:spPr>
            <a:xfrm>
              <a:off x="2945251" y="2725721"/>
              <a:ext cx="15526" cy="220004"/>
            </a:xfrm>
            <a:custGeom>
              <a:avLst/>
              <a:gdLst/>
              <a:ahLst/>
              <a:cxnLst/>
              <a:rect l="l" t="t" r="r" b="b"/>
              <a:pathLst>
                <a:path w="487" h="6901" extrusionOk="0">
                  <a:moveTo>
                    <a:pt x="0" y="0"/>
                  </a:moveTo>
                  <a:lnTo>
                    <a:pt x="0" y="6900"/>
                  </a:lnTo>
                  <a:lnTo>
                    <a:pt x="486" y="6900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7"/>
            <p:cNvSpPr/>
            <p:nvPr/>
          </p:nvSpPr>
          <p:spPr>
            <a:xfrm>
              <a:off x="3009204" y="2725721"/>
              <a:ext cx="15526" cy="220004"/>
            </a:xfrm>
            <a:custGeom>
              <a:avLst/>
              <a:gdLst/>
              <a:ahLst/>
              <a:cxnLst/>
              <a:rect l="l" t="t" r="r" b="b"/>
              <a:pathLst>
                <a:path w="487" h="6901" extrusionOk="0">
                  <a:moveTo>
                    <a:pt x="0" y="0"/>
                  </a:moveTo>
                  <a:lnTo>
                    <a:pt x="0" y="6900"/>
                  </a:lnTo>
                  <a:lnTo>
                    <a:pt x="487" y="690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7"/>
            <p:cNvSpPr/>
            <p:nvPr/>
          </p:nvSpPr>
          <p:spPr>
            <a:xfrm>
              <a:off x="2792127" y="2703436"/>
              <a:ext cx="665750" cy="120188"/>
            </a:xfrm>
            <a:custGeom>
              <a:avLst/>
              <a:gdLst/>
              <a:ahLst/>
              <a:cxnLst/>
              <a:rect l="l" t="t" r="r" b="b"/>
              <a:pathLst>
                <a:path w="20883" h="3770" extrusionOk="0">
                  <a:moveTo>
                    <a:pt x="10426" y="0"/>
                  </a:moveTo>
                  <a:cubicBezTo>
                    <a:pt x="4651" y="0"/>
                    <a:pt x="1" y="851"/>
                    <a:pt x="1" y="1885"/>
                  </a:cubicBezTo>
                  <a:cubicBezTo>
                    <a:pt x="1" y="2918"/>
                    <a:pt x="4651" y="3769"/>
                    <a:pt x="10426" y="3769"/>
                  </a:cubicBezTo>
                  <a:cubicBezTo>
                    <a:pt x="16202" y="3769"/>
                    <a:pt x="20882" y="2918"/>
                    <a:pt x="20882" y="1885"/>
                  </a:cubicBezTo>
                  <a:cubicBezTo>
                    <a:pt x="20882" y="851"/>
                    <a:pt x="16202" y="0"/>
                    <a:pt x="10426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7"/>
            <p:cNvSpPr/>
            <p:nvPr/>
          </p:nvSpPr>
          <p:spPr>
            <a:xfrm>
              <a:off x="2859969" y="2729611"/>
              <a:ext cx="530069" cy="55248"/>
            </a:xfrm>
            <a:custGeom>
              <a:avLst/>
              <a:gdLst/>
              <a:ahLst/>
              <a:cxnLst/>
              <a:rect l="l" t="t" r="r" b="b"/>
              <a:pathLst>
                <a:path w="16627" h="1733" extrusionOk="0">
                  <a:moveTo>
                    <a:pt x="8298" y="0"/>
                  </a:moveTo>
                  <a:cubicBezTo>
                    <a:pt x="3709" y="0"/>
                    <a:pt x="0" y="395"/>
                    <a:pt x="0" y="882"/>
                  </a:cubicBezTo>
                  <a:cubicBezTo>
                    <a:pt x="0" y="1337"/>
                    <a:pt x="3709" y="1733"/>
                    <a:pt x="8298" y="1733"/>
                  </a:cubicBezTo>
                  <a:cubicBezTo>
                    <a:pt x="12888" y="1733"/>
                    <a:pt x="16627" y="1337"/>
                    <a:pt x="16627" y="882"/>
                  </a:cubicBezTo>
                  <a:cubicBezTo>
                    <a:pt x="16627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7"/>
            <p:cNvSpPr/>
            <p:nvPr/>
          </p:nvSpPr>
          <p:spPr>
            <a:xfrm>
              <a:off x="2859969" y="2729611"/>
              <a:ext cx="530069" cy="35865"/>
            </a:xfrm>
            <a:custGeom>
              <a:avLst/>
              <a:gdLst/>
              <a:ahLst/>
              <a:cxnLst/>
              <a:rect l="l" t="t" r="r" b="b"/>
              <a:pathLst>
                <a:path w="16627" h="1125" extrusionOk="0">
                  <a:moveTo>
                    <a:pt x="8298" y="0"/>
                  </a:moveTo>
                  <a:cubicBezTo>
                    <a:pt x="3709" y="0"/>
                    <a:pt x="0" y="395"/>
                    <a:pt x="0" y="882"/>
                  </a:cubicBezTo>
                  <a:cubicBezTo>
                    <a:pt x="0" y="942"/>
                    <a:pt x="122" y="1034"/>
                    <a:pt x="365" y="1125"/>
                  </a:cubicBezTo>
                  <a:cubicBezTo>
                    <a:pt x="1399" y="760"/>
                    <a:pt x="4560" y="486"/>
                    <a:pt x="8298" y="486"/>
                  </a:cubicBezTo>
                  <a:cubicBezTo>
                    <a:pt x="12067" y="486"/>
                    <a:pt x="15229" y="760"/>
                    <a:pt x="16262" y="1125"/>
                  </a:cubicBezTo>
                  <a:cubicBezTo>
                    <a:pt x="16475" y="1034"/>
                    <a:pt x="16627" y="942"/>
                    <a:pt x="16627" y="882"/>
                  </a:cubicBezTo>
                  <a:cubicBezTo>
                    <a:pt x="16627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7"/>
            <p:cNvSpPr/>
            <p:nvPr/>
          </p:nvSpPr>
          <p:spPr>
            <a:xfrm>
              <a:off x="2827993" y="2655934"/>
              <a:ext cx="666706" cy="156053"/>
            </a:xfrm>
            <a:custGeom>
              <a:avLst/>
              <a:gdLst/>
              <a:ahLst/>
              <a:cxnLst/>
              <a:rect l="l" t="t" r="r" b="b"/>
              <a:pathLst>
                <a:path w="20913" h="4895" extrusionOk="0">
                  <a:moveTo>
                    <a:pt x="0" y="1"/>
                  </a:moveTo>
                  <a:lnTo>
                    <a:pt x="0" y="3010"/>
                  </a:lnTo>
                  <a:cubicBezTo>
                    <a:pt x="0" y="4074"/>
                    <a:pt x="4681" y="4895"/>
                    <a:pt x="10456" y="4895"/>
                  </a:cubicBezTo>
                  <a:cubicBezTo>
                    <a:pt x="16232" y="4895"/>
                    <a:pt x="20913" y="4074"/>
                    <a:pt x="20913" y="3010"/>
                  </a:cubicBezTo>
                  <a:lnTo>
                    <a:pt x="20913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7"/>
            <p:cNvSpPr/>
            <p:nvPr/>
          </p:nvSpPr>
          <p:spPr>
            <a:xfrm>
              <a:off x="2835740" y="2616210"/>
              <a:ext cx="15526" cy="220004"/>
            </a:xfrm>
            <a:custGeom>
              <a:avLst/>
              <a:gdLst/>
              <a:ahLst/>
              <a:cxnLst/>
              <a:rect l="l" t="t" r="r" b="b"/>
              <a:pathLst>
                <a:path w="487" h="6901" extrusionOk="0">
                  <a:moveTo>
                    <a:pt x="0" y="1"/>
                  </a:moveTo>
                  <a:lnTo>
                    <a:pt x="0" y="6901"/>
                  </a:lnTo>
                  <a:lnTo>
                    <a:pt x="487" y="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7"/>
            <p:cNvSpPr/>
            <p:nvPr/>
          </p:nvSpPr>
          <p:spPr>
            <a:xfrm>
              <a:off x="2981085" y="2616210"/>
              <a:ext cx="16514" cy="220004"/>
            </a:xfrm>
            <a:custGeom>
              <a:avLst/>
              <a:gdLst/>
              <a:ahLst/>
              <a:cxnLst/>
              <a:rect l="l" t="t" r="r" b="b"/>
              <a:pathLst>
                <a:path w="518" h="6901" extrusionOk="0">
                  <a:moveTo>
                    <a:pt x="1" y="1"/>
                  </a:moveTo>
                  <a:lnTo>
                    <a:pt x="1" y="6901"/>
                  </a:lnTo>
                  <a:lnTo>
                    <a:pt x="518" y="6901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7"/>
            <p:cNvSpPr/>
            <p:nvPr/>
          </p:nvSpPr>
          <p:spPr>
            <a:xfrm>
              <a:off x="2827993" y="2594914"/>
              <a:ext cx="666706" cy="120188"/>
            </a:xfrm>
            <a:custGeom>
              <a:avLst/>
              <a:gdLst/>
              <a:ahLst/>
              <a:cxnLst/>
              <a:rect l="l" t="t" r="r" b="b"/>
              <a:pathLst>
                <a:path w="20913" h="3770" extrusionOk="0">
                  <a:moveTo>
                    <a:pt x="10456" y="0"/>
                  </a:moveTo>
                  <a:cubicBezTo>
                    <a:pt x="4681" y="0"/>
                    <a:pt x="0" y="821"/>
                    <a:pt x="0" y="1885"/>
                  </a:cubicBezTo>
                  <a:cubicBezTo>
                    <a:pt x="0" y="2918"/>
                    <a:pt x="4681" y="3769"/>
                    <a:pt x="10456" y="3769"/>
                  </a:cubicBezTo>
                  <a:cubicBezTo>
                    <a:pt x="16232" y="3769"/>
                    <a:pt x="20913" y="2918"/>
                    <a:pt x="20913" y="1885"/>
                  </a:cubicBezTo>
                  <a:cubicBezTo>
                    <a:pt x="20913" y="821"/>
                    <a:pt x="16232" y="0"/>
                    <a:pt x="10456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7"/>
            <p:cNvSpPr/>
            <p:nvPr/>
          </p:nvSpPr>
          <p:spPr>
            <a:xfrm>
              <a:off x="2896792" y="2620100"/>
              <a:ext cx="529112" cy="56236"/>
            </a:xfrm>
            <a:custGeom>
              <a:avLst/>
              <a:gdLst/>
              <a:ahLst/>
              <a:cxnLst/>
              <a:rect l="l" t="t" r="r" b="b"/>
              <a:pathLst>
                <a:path w="16597" h="1764" extrusionOk="0">
                  <a:moveTo>
                    <a:pt x="8298" y="0"/>
                  </a:moveTo>
                  <a:cubicBezTo>
                    <a:pt x="3709" y="0"/>
                    <a:pt x="0" y="395"/>
                    <a:pt x="0" y="882"/>
                  </a:cubicBezTo>
                  <a:cubicBezTo>
                    <a:pt x="0" y="1368"/>
                    <a:pt x="3709" y="1763"/>
                    <a:pt x="8298" y="1763"/>
                  </a:cubicBezTo>
                  <a:cubicBezTo>
                    <a:pt x="12888" y="1763"/>
                    <a:pt x="16596" y="1368"/>
                    <a:pt x="16596" y="882"/>
                  </a:cubicBezTo>
                  <a:cubicBezTo>
                    <a:pt x="16596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7"/>
            <p:cNvSpPr/>
            <p:nvPr/>
          </p:nvSpPr>
          <p:spPr>
            <a:xfrm>
              <a:off x="2896792" y="2620100"/>
              <a:ext cx="529112" cy="35865"/>
            </a:xfrm>
            <a:custGeom>
              <a:avLst/>
              <a:gdLst/>
              <a:ahLst/>
              <a:cxnLst/>
              <a:rect l="l" t="t" r="r" b="b"/>
              <a:pathLst>
                <a:path w="16597" h="1125" extrusionOk="0">
                  <a:moveTo>
                    <a:pt x="8298" y="0"/>
                  </a:moveTo>
                  <a:cubicBezTo>
                    <a:pt x="3709" y="0"/>
                    <a:pt x="0" y="395"/>
                    <a:pt x="0" y="882"/>
                  </a:cubicBezTo>
                  <a:cubicBezTo>
                    <a:pt x="0" y="973"/>
                    <a:pt x="122" y="1064"/>
                    <a:pt x="365" y="1125"/>
                  </a:cubicBezTo>
                  <a:cubicBezTo>
                    <a:pt x="1399" y="791"/>
                    <a:pt x="4560" y="517"/>
                    <a:pt x="8298" y="517"/>
                  </a:cubicBezTo>
                  <a:cubicBezTo>
                    <a:pt x="12037" y="517"/>
                    <a:pt x="15229" y="791"/>
                    <a:pt x="16262" y="1125"/>
                  </a:cubicBezTo>
                  <a:cubicBezTo>
                    <a:pt x="16475" y="1064"/>
                    <a:pt x="16596" y="973"/>
                    <a:pt x="16596" y="882"/>
                  </a:cubicBezTo>
                  <a:cubicBezTo>
                    <a:pt x="16596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7"/>
            <p:cNvSpPr/>
            <p:nvPr/>
          </p:nvSpPr>
          <p:spPr>
            <a:xfrm>
              <a:off x="2466527" y="3363341"/>
              <a:ext cx="534946" cy="625135"/>
            </a:xfrm>
            <a:custGeom>
              <a:avLst/>
              <a:gdLst/>
              <a:ahLst/>
              <a:cxnLst/>
              <a:rect l="l" t="t" r="r" b="b"/>
              <a:pathLst>
                <a:path w="16780" h="19609" extrusionOk="0">
                  <a:moveTo>
                    <a:pt x="8420" y="1"/>
                  </a:moveTo>
                  <a:lnTo>
                    <a:pt x="1" y="17813"/>
                  </a:lnTo>
                  <a:lnTo>
                    <a:pt x="1612" y="18724"/>
                  </a:lnTo>
                  <a:cubicBezTo>
                    <a:pt x="2861" y="19325"/>
                    <a:pt x="4185" y="19609"/>
                    <a:pt x="5502" y="19609"/>
                  </a:cubicBezTo>
                  <a:cubicBezTo>
                    <a:pt x="9118" y="19609"/>
                    <a:pt x="12670" y="17463"/>
                    <a:pt x="14408" y="13831"/>
                  </a:cubicBezTo>
                  <a:cubicBezTo>
                    <a:pt x="16779" y="8907"/>
                    <a:pt x="14864" y="3071"/>
                    <a:pt x="10183" y="852"/>
                  </a:cubicBezTo>
                  <a:lnTo>
                    <a:pt x="8420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7"/>
            <p:cNvSpPr/>
            <p:nvPr/>
          </p:nvSpPr>
          <p:spPr>
            <a:xfrm>
              <a:off x="2269821" y="3343320"/>
              <a:ext cx="692880" cy="626346"/>
            </a:xfrm>
            <a:custGeom>
              <a:avLst/>
              <a:gdLst/>
              <a:ahLst/>
              <a:cxnLst/>
              <a:rect l="l" t="t" r="r" b="b"/>
              <a:pathLst>
                <a:path w="21734" h="19647" extrusionOk="0">
                  <a:moveTo>
                    <a:pt x="11273" y="1"/>
                  </a:moveTo>
                  <a:cubicBezTo>
                    <a:pt x="7650" y="1"/>
                    <a:pt x="4111" y="2130"/>
                    <a:pt x="2371" y="5766"/>
                  </a:cubicBezTo>
                  <a:cubicBezTo>
                    <a:pt x="0" y="10690"/>
                    <a:pt x="1885" y="16526"/>
                    <a:pt x="6566" y="18775"/>
                  </a:cubicBezTo>
                  <a:cubicBezTo>
                    <a:pt x="7820" y="19366"/>
                    <a:pt x="9146" y="19646"/>
                    <a:pt x="10461" y="19646"/>
                  </a:cubicBezTo>
                  <a:cubicBezTo>
                    <a:pt x="14083" y="19646"/>
                    <a:pt x="17623" y="17516"/>
                    <a:pt x="19362" y="13881"/>
                  </a:cubicBezTo>
                  <a:cubicBezTo>
                    <a:pt x="21733" y="8957"/>
                    <a:pt x="19849" y="3121"/>
                    <a:pt x="15168" y="872"/>
                  </a:cubicBezTo>
                  <a:cubicBezTo>
                    <a:pt x="13913" y="281"/>
                    <a:pt x="12588" y="1"/>
                    <a:pt x="11273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7"/>
            <p:cNvSpPr/>
            <p:nvPr/>
          </p:nvSpPr>
          <p:spPr>
            <a:xfrm>
              <a:off x="2355103" y="3414925"/>
              <a:ext cx="522322" cy="483141"/>
            </a:xfrm>
            <a:custGeom>
              <a:avLst/>
              <a:gdLst/>
              <a:ahLst/>
              <a:cxnLst/>
              <a:rect l="l" t="t" r="r" b="b"/>
              <a:pathLst>
                <a:path w="16384" h="15155" extrusionOk="0">
                  <a:moveTo>
                    <a:pt x="8720" y="0"/>
                  </a:moveTo>
                  <a:cubicBezTo>
                    <a:pt x="5961" y="0"/>
                    <a:pt x="3210" y="1705"/>
                    <a:pt x="1854" y="4553"/>
                  </a:cubicBezTo>
                  <a:cubicBezTo>
                    <a:pt x="0" y="8383"/>
                    <a:pt x="1338" y="12851"/>
                    <a:pt x="4863" y="14523"/>
                  </a:cubicBezTo>
                  <a:cubicBezTo>
                    <a:pt x="5760" y="14952"/>
                    <a:pt x="6712" y="15154"/>
                    <a:pt x="7664" y="15154"/>
                  </a:cubicBezTo>
                  <a:cubicBezTo>
                    <a:pt x="10422" y="15154"/>
                    <a:pt x="13173" y="13449"/>
                    <a:pt x="14529" y="10602"/>
                  </a:cubicBezTo>
                  <a:cubicBezTo>
                    <a:pt x="16383" y="6772"/>
                    <a:pt x="15016" y="2304"/>
                    <a:pt x="11520" y="632"/>
                  </a:cubicBezTo>
                  <a:cubicBezTo>
                    <a:pt x="10624" y="203"/>
                    <a:pt x="9671" y="0"/>
                    <a:pt x="8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7"/>
            <p:cNvSpPr/>
            <p:nvPr/>
          </p:nvSpPr>
          <p:spPr>
            <a:xfrm>
              <a:off x="2355103" y="3414702"/>
              <a:ext cx="281022" cy="483747"/>
            </a:xfrm>
            <a:custGeom>
              <a:avLst/>
              <a:gdLst/>
              <a:ahLst/>
              <a:cxnLst/>
              <a:rect l="l" t="t" r="r" b="b"/>
              <a:pathLst>
                <a:path w="8815" h="15174" extrusionOk="0">
                  <a:moveTo>
                    <a:pt x="8741" y="0"/>
                  </a:moveTo>
                  <a:cubicBezTo>
                    <a:pt x="5969" y="0"/>
                    <a:pt x="3210" y="1698"/>
                    <a:pt x="1854" y="4560"/>
                  </a:cubicBezTo>
                  <a:cubicBezTo>
                    <a:pt x="0" y="8390"/>
                    <a:pt x="1368" y="12858"/>
                    <a:pt x="4863" y="14530"/>
                  </a:cubicBezTo>
                  <a:cubicBezTo>
                    <a:pt x="5768" y="14970"/>
                    <a:pt x="6750" y="15174"/>
                    <a:pt x="7717" y="15174"/>
                  </a:cubicBezTo>
                  <a:cubicBezTo>
                    <a:pt x="7952" y="15174"/>
                    <a:pt x="8187" y="15162"/>
                    <a:pt x="8420" y="15138"/>
                  </a:cubicBezTo>
                  <a:cubicBezTo>
                    <a:pt x="7508" y="15107"/>
                    <a:pt x="6566" y="14895"/>
                    <a:pt x="5715" y="14499"/>
                  </a:cubicBezTo>
                  <a:cubicBezTo>
                    <a:pt x="2219" y="12828"/>
                    <a:pt x="851" y="8329"/>
                    <a:pt x="2705" y="4499"/>
                  </a:cubicBezTo>
                  <a:cubicBezTo>
                    <a:pt x="3952" y="1916"/>
                    <a:pt x="6322" y="274"/>
                    <a:pt x="8815" y="1"/>
                  </a:cubicBezTo>
                  <a:cubicBezTo>
                    <a:pt x="8790" y="0"/>
                    <a:pt x="8766" y="0"/>
                    <a:pt x="8741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7"/>
            <p:cNvSpPr/>
            <p:nvPr/>
          </p:nvSpPr>
          <p:spPr>
            <a:xfrm>
              <a:off x="2491713" y="3504415"/>
              <a:ext cx="246177" cy="284019"/>
            </a:xfrm>
            <a:custGeom>
              <a:avLst/>
              <a:gdLst/>
              <a:ahLst/>
              <a:cxnLst/>
              <a:rect l="l" t="t" r="r" b="b"/>
              <a:pathLst>
                <a:path w="7722" h="8909" extrusionOk="0">
                  <a:moveTo>
                    <a:pt x="5485" y="1"/>
                  </a:moveTo>
                  <a:cubicBezTo>
                    <a:pt x="5462" y="1"/>
                    <a:pt x="5438" y="5"/>
                    <a:pt x="5411" y="14"/>
                  </a:cubicBezTo>
                  <a:cubicBezTo>
                    <a:pt x="5351" y="44"/>
                    <a:pt x="5290" y="74"/>
                    <a:pt x="5229" y="135"/>
                  </a:cubicBezTo>
                  <a:lnTo>
                    <a:pt x="4864" y="804"/>
                  </a:lnTo>
                  <a:cubicBezTo>
                    <a:pt x="4530" y="682"/>
                    <a:pt x="4226" y="621"/>
                    <a:pt x="3922" y="591"/>
                  </a:cubicBezTo>
                  <a:cubicBezTo>
                    <a:pt x="3618" y="591"/>
                    <a:pt x="3344" y="621"/>
                    <a:pt x="3101" y="682"/>
                  </a:cubicBezTo>
                  <a:cubicBezTo>
                    <a:pt x="2828" y="743"/>
                    <a:pt x="2615" y="834"/>
                    <a:pt x="2402" y="986"/>
                  </a:cubicBezTo>
                  <a:cubicBezTo>
                    <a:pt x="2220" y="1138"/>
                    <a:pt x="2068" y="1290"/>
                    <a:pt x="1946" y="1503"/>
                  </a:cubicBezTo>
                  <a:cubicBezTo>
                    <a:pt x="1642" y="2020"/>
                    <a:pt x="1551" y="2536"/>
                    <a:pt x="1673" y="3023"/>
                  </a:cubicBezTo>
                  <a:cubicBezTo>
                    <a:pt x="1794" y="3509"/>
                    <a:pt x="2159" y="4026"/>
                    <a:pt x="2737" y="4542"/>
                  </a:cubicBezTo>
                  <a:cubicBezTo>
                    <a:pt x="3041" y="4846"/>
                    <a:pt x="3314" y="5090"/>
                    <a:pt x="3557" y="5302"/>
                  </a:cubicBezTo>
                  <a:cubicBezTo>
                    <a:pt x="3770" y="5485"/>
                    <a:pt x="3952" y="5667"/>
                    <a:pt x="4104" y="5819"/>
                  </a:cubicBezTo>
                  <a:cubicBezTo>
                    <a:pt x="4226" y="5971"/>
                    <a:pt x="4317" y="6123"/>
                    <a:pt x="4378" y="6214"/>
                  </a:cubicBezTo>
                  <a:cubicBezTo>
                    <a:pt x="4439" y="6336"/>
                    <a:pt x="4439" y="6427"/>
                    <a:pt x="4378" y="6518"/>
                  </a:cubicBezTo>
                  <a:cubicBezTo>
                    <a:pt x="4294" y="6644"/>
                    <a:pt x="4181" y="6712"/>
                    <a:pt x="4029" y="6712"/>
                  </a:cubicBezTo>
                  <a:cubicBezTo>
                    <a:pt x="3961" y="6712"/>
                    <a:pt x="3885" y="6698"/>
                    <a:pt x="3800" y="6670"/>
                  </a:cubicBezTo>
                  <a:cubicBezTo>
                    <a:pt x="3557" y="6609"/>
                    <a:pt x="3253" y="6488"/>
                    <a:pt x="2889" y="6275"/>
                  </a:cubicBezTo>
                  <a:cubicBezTo>
                    <a:pt x="2706" y="6153"/>
                    <a:pt x="2554" y="6032"/>
                    <a:pt x="2463" y="5910"/>
                  </a:cubicBezTo>
                  <a:cubicBezTo>
                    <a:pt x="2341" y="5789"/>
                    <a:pt x="2250" y="5667"/>
                    <a:pt x="2220" y="5576"/>
                  </a:cubicBezTo>
                  <a:cubicBezTo>
                    <a:pt x="2159" y="5454"/>
                    <a:pt x="2129" y="5363"/>
                    <a:pt x="2098" y="5272"/>
                  </a:cubicBezTo>
                  <a:cubicBezTo>
                    <a:pt x="2068" y="5181"/>
                    <a:pt x="2068" y="5120"/>
                    <a:pt x="2068" y="5090"/>
                  </a:cubicBezTo>
                  <a:cubicBezTo>
                    <a:pt x="2037" y="5029"/>
                    <a:pt x="2007" y="4968"/>
                    <a:pt x="1946" y="4907"/>
                  </a:cubicBezTo>
                  <a:cubicBezTo>
                    <a:pt x="1916" y="4846"/>
                    <a:pt x="1855" y="4786"/>
                    <a:pt x="1764" y="4755"/>
                  </a:cubicBezTo>
                  <a:lnTo>
                    <a:pt x="487" y="3965"/>
                  </a:lnTo>
                  <a:cubicBezTo>
                    <a:pt x="472" y="3950"/>
                    <a:pt x="449" y="3942"/>
                    <a:pt x="423" y="3942"/>
                  </a:cubicBezTo>
                  <a:cubicBezTo>
                    <a:pt x="396" y="3942"/>
                    <a:pt x="366" y="3950"/>
                    <a:pt x="335" y="3965"/>
                  </a:cubicBezTo>
                  <a:cubicBezTo>
                    <a:pt x="275" y="3965"/>
                    <a:pt x="214" y="3995"/>
                    <a:pt x="183" y="4056"/>
                  </a:cubicBezTo>
                  <a:cubicBezTo>
                    <a:pt x="92" y="4239"/>
                    <a:pt x="31" y="4451"/>
                    <a:pt x="1" y="4694"/>
                  </a:cubicBezTo>
                  <a:cubicBezTo>
                    <a:pt x="1" y="4938"/>
                    <a:pt x="31" y="5181"/>
                    <a:pt x="123" y="5454"/>
                  </a:cubicBezTo>
                  <a:cubicBezTo>
                    <a:pt x="214" y="5697"/>
                    <a:pt x="335" y="5971"/>
                    <a:pt x="518" y="6245"/>
                  </a:cubicBezTo>
                  <a:cubicBezTo>
                    <a:pt x="700" y="6518"/>
                    <a:pt x="913" y="6792"/>
                    <a:pt x="1186" y="7035"/>
                  </a:cubicBezTo>
                  <a:lnTo>
                    <a:pt x="791" y="7704"/>
                  </a:lnTo>
                  <a:cubicBezTo>
                    <a:pt x="761" y="7764"/>
                    <a:pt x="761" y="7825"/>
                    <a:pt x="761" y="7916"/>
                  </a:cubicBezTo>
                  <a:cubicBezTo>
                    <a:pt x="791" y="8008"/>
                    <a:pt x="852" y="8068"/>
                    <a:pt x="913" y="8099"/>
                  </a:cubicBezTo>
                  <a:lnTo>
                    <a:pt x="2159" y="8859"/>
                  </a:lnTo>
                  <a:cubicBezTo>
                    <a:pt x="2212" y="8894"/>
                    <a:pt x="2255" y="8909"/>
                    <a:pt x="2300" y="8909"/>
                  </a:cubicBezTo>
                  <a:cubicBezTo>
                    <a:pt x="2332" y="8909"/>
                    <a:pt x="2364" y="8902"/>
                    <a:pt x="2402" y="8889"/>
                  </a:cubicBezTo>
                  <a:cubicBezTo>
                    <a:pt x="2463" y="8889"/>
                    <a:pt x="2524" y="8828"/>
                    <a:pt x="2585" y="8767"/>
                  </a:cubicBezTo>
                  <a:lnTo>
                    <a:pt x="2949" y="8129"/>
                  </a:lnTo>
                  <a:cubicBezTo>
                    <a:pt x="3284" y="8281"/>
                    <a:pt x="3618" y="8372"/>
                    <a:pt x="3952" y="8433"/>
                  </a:cubicBezTo>
                  <a:cubicBezTo>
                    <a:pt x="4120" y="8463"/>
                    <a:pt x="4279" y="8479"/>
                    <a:pt x="4431" y="8479"/>
                  </a:cubicBezTo>
                  <a:cubicBezTo>
                    <a:pt x="4583" y="8479"/>
                    <a:pt x="4727" y="8463"/>
                    <a:pt x="4864" y="8433"/>
                  </a:cubicBezTo>
                  <a:cubicBezTo>
                    <a:pt x="5138" y="8403"/>
                    <a:pt x="5381" y="8312"/>
                    <a:pt x="5624" y="8160"/>
                  </a:cubicBezTo>
                  <a:cubicBezTo>
                    <a:pt x="5837" y="8008"/>
                    <a:pt x="6019" y="7795"/>
                    <a:pt x="6171" y="7552"/>
                  </a:cubicBezTo>
                  <a:cubicBezTo>
                    <a:pt x="6354" y="7278"/>
                    <a:pt x="6445" y="7004"/>
                    <a:pt x="6475" y="6761"/>
                  </a:cubicBezTo>
                  <a:cubicBezTo>
                    <a:pt x="6506" y="6488"/>
                    <a:pt x="6475" y="6245"/>
                    <a:pt x="6384" y="5971"/>
                  </a:cubicBezTo>
                  <a:cubicBezTo>
                    <a:pt x="6323" y="5728"/>
                    <a:pt x="6171" y="5454"/>
                    <a:pt x="5959" y="5181"/>
                  </a:cubicBezTo>
                  <a:cubicBezTo>
                    <a:pt x="5746" y="4938"/>
                    <a:pt x="5503" y="4664"/>
                    <a:pt x="5199" y="4390"/>
                  </a:cubicBezTo>
                  <a:cubicBezTo>
                    <a:pt x="4864" y="4117"/>
                    <a:pt x="4621" y="3874"/>
                    <a:pt x="4408" y="3661"/>
                  </a:cubicBezTo>
                  <a:cubicBezTo>
                    <a:pt x="4196" y="3479"/>
                    <a:pt x="4013" y="3327"/>
                    <a:pt x="3922" y="3175"/>
                  </a:cubicBezTo>
                  <a:cubicBezTo>
                    <a:pt x="3800" y="3053"/>
                    <a:pt x="3740" y="2931"/>
                    <a:pt x="3709" y="2840"/>
                  </a:cubicBezTo>
                  <a:cubicBezTo>
                    <a:pt x="3679" y="2719"/>
                    <a:pt x="3679" y="2628"/>
                    <a:pt x="3740" y="2536"/>
                  </a:cubicBezTo>
                  <a:cubicBezTo>
                    <a:pt x="3800" y="2445"/>
                    <a:pt x="3861" y="2415"/>
                    <a:pt x="3952" y="2384"/>
                  </a:cubicBezTo>
                  <a:cubicBezTo>
                    <a:pt x="4044" y="2354"/>
                    <a:pt x="4135" y="2354"/>
                    <a:pt x="4256" y="2354"/>
                  </a:cubicBezTo>
                  <a:cubicBezTo>
                    <a:pt x="4348" y="2384"/>
                    <a:pt x="4469" y="2415"/>
                    <a:pt x="4591" y="2476"/>
                  </a:cubicBezTo>
                  <a:cubicBezTo>
                    <a:pt x="4712" y="2536"/>
                    <a:pt x="4834" y="2597"/>
                    <a:pt x="4955" y="2658"/>
                  </a:cubicBezTo>
                  <a:cubicBezTo>
                    <a:pt x="5107" y="2780"/>
                    <a:pt x="5259" y="2871"/>
                    <a:pt x="5351" y="2962"/>
                  </a:cubicBezTo>
                  <a:cubicBezTo>
                    <a:pt x="5442" y="3083"/>
                    <a:pt x="5533" y="3175"/>
                    <a:pt x="5563" y="3266"/>
                  </a:cubicBezTo>
                  <a:cubicBezTo>
                    <a:pt x="5624" y="3357"/>
                    <a:pt x="5655" y="3448"/>
                    <a:pt x="5685" y="3509"/>
                  </a:cubicBezTo>
                  <a:cubicBezTo>
                    <a:pt x="5685" y="3570"/>
                    <a:pt x="5715" y="3631"/>
                    <a:pt x="5715" y="3661"/>
                  </a:cubicBezTo>
                  <a:cubicBezTo>
                    <a:pt x="5746" y="3722"/>
                    <a:pt x="5776" y="3813"/>
                    <a:pt x="5807" y="3843"/>
                  </a:cubicBezTo>
                  <a:cubicBezTo>
                    <a:pt x="5867" y="3904"/>
                    <a:pt x="5928" y="3965"/>
                    <a:pt x="6019" y="4026"/>
                  </a:cubicBezTo>
                  <a:lnTo>
                    <a:pt x="7266" y="4786"/>
                  </a:lnTo>
                  <a:cubicBezTo>
                    <a:pt x="7326" y="4816"/>
                    <a:pt x="7387" y="4816"/>
                    <a:pt x="7448" y="4816"/>
                  </a:cubicBezTo>
                  <a:cubicBezTo>
                    <a:pt x="7509" y="4816"/>
                    <a:pt x="7569" y="4755"/>
                    <a:pt x="7600" y="4725"/>
                  </a:cubicBezTo>
                  <a:cubicBezTo>
                    <a:pt x="7661" y="4542"/>
                    <a:pt x="7721" y="4360"/>
                    <a:pt x="7721" y="4147"/>
                  </a:cubicBezTo>
                  <a:cubicBezTo>
                    <a:pt x="7721" y="3904"/>
                    <a:pt x="7691" y="3661"/>
                    <a:pt x="7600" y="3418"/>
                  </a:cubicBezTo>
                  <a:cubicBezTo>
                    <a:pt x="7539" y="3175"/>
                    <a:pt x="7418" y="2901"/>
                    <a:pt x="7235" y="2658"/>
                  </a:cubicBezTo>
                  <a:cubicBezTo>
                    <a:pt x="7083" y="2384"/>
                    <a:pt x="6870" y="2141"/>
                    <a:pt x="6627" y="1898"/>
                  </a:cubicBezTo>
                  <a:lnTo>
                    <a:pt x="7022" y="1229"/>
                  </a:lnTo>
                  <a:cubicBezTo>
                    <a:pt x="7053" y="1138"/>
                    <a:pt x="7083" y="1077"/>
                    <a:pt x="7053" y="986"/>
                  </a:cubicBezTo>
                  <a:cubicBezTo>
                    <a:pt x="7022" y="925"/>
                    <a:pt x="6962" y="865"/>
                    <a:pt x="6901" y="804"/>
                  </a:cubicBezTo>
                  <a:lnTo>
                    <a:pt x="5655" y="44"/>
                  </a:lnTo>
                  <a:cubicBezTo>
                    <a:pt x="5590" y="22"/>
                    <a:pt x="5541" y="1"/>
                    <a:pt x="5485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7"/>
            <p:cNvSpPr/>
            <p:nvPr/>
          </p:nvSpPr>
          <p:spPr>
            <a:xfrm>
              <a:off x="3015006" y="3332353"/>
              <a:ext cx="501982" cy="732124"/>
            </a:xfrm>
            <a:custGeom>
              <a:avLst/>
              <a:gdLst/>
              <a:ahLst/>
              <a:cxnLst/>
              <a:rect l="l" t="t" r="r" b="b"/>
              <a:pathLst>
                <a:path w="15746" h="22965" extrusionOk="0">
                  <a:moveTo>
                    <a:pt x="10609" y="0"/>
                  </a:moveTo>
                  <a:lnTo>
                    <a:pt x="8603" y="456"/>
                  </a:lnTo>
                  <a:cubicBezTo>
                    <a:pt x="3223" y="1702"/>
                    <a:pt x="1" y="7690"/>
                    <a:pt x="1399" y="13830"/>
                  </a:cubicBezTo>
                  <a:cubicBezTo>
                    <a:pt x="2651" y="19238"/>
                    <a:pt x="7031" y="22964"/>
                    <a:pt x="11716" y="22964"/>
                  </a:cubicBezTo>
                  <a:cubicBezTo>
                    <a:pt x="12377" y="22964"/>
                    <a:pt x="13044" y="22890"/>
                    <a:pt x="13709" y="22736"/>
                  </a:cubicBezTo>
                  <a:lnTo>
                    <a:pt x="15746" y="22250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7"/>
            <p:cNvSpPr/>
            <p:nvPr/>
          </p:nvSpPr>
          <p:spPr>
            <a:xfrm>
              <a:off x="3093497" y="3322151"/>
              <a:ext cx="711307" cy="724569"/>
            </a:xfrm>
            <a:custGeom>
              <a:avLst/>
              <a:gdLst/>
              <a:ahLst/>
              <a:cxnLst/>
              <a:rect l="l" t="t" r="r" b="b"/>
              <a:pathLst>
                <a:path w="22312" h="22728" extrusionOk="0">
                  <a:moveTo>
                    <a:pt x="10596" y="1"/>
                  </a:moveTo>
                  <a:cubicBezTo>
                    <a:pt x="9935" y="1"/>
                    <a:pt x="9268" y="75"/>
                    <a:pt x="8603" y="229"/>
                  </a:cubicBezTo>
                  <a:cubicBezTo>
                    <a:pt x="3223" y="1475"/>
                    <a:pt x="1" y="7463"/>
                    <a:pt x="1399" y="13603"/>
                  </a:cubicBezTo>
                  <a:cubicBezTo>
                    <a:pt x="2654" y="18998"/>
                    <a:pt x="7055" y="22727"/>
                    <a:pt x="11754" y="22727"/>
                  </a:cubicBezTo>
                  <a:cubicBezTo>
                    <a:pt x="12403" y="22727"/>
                    <a:pt x="13057" y="22656"/>
                    <a:pt x="13709" y="22509"/>
                  </a:cubicBezTo>
                  <a:cubicBezTo>
                    <a:pt x="19089" y="21263"/>
                    <a:pt x="22311" y="15275"/>
                    <a:pt x="20883" y="9135"/>
                  </a:cubicBezTo>
                  <a:cubicBezTo>
                    <a:pt x="19657" y="3727"/>
                    <a:pt x="15280" y="1"/>
                    <a:pt x="10596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7"/>
            <p:cNvSpPr/>
            <p:nvPr/>
          </p:nvSpPr>
          <p:spPr>
            <a:xfrm>
              <a:off x="3181680" y="3402906"/>
              <a:ext cx="533958" cy="562427"/>
            </a:xfrm>
            <a:custGeom>
              <a:avLst/>
              <a:gdLst/>
              <a:ahLst/>
              <a:cxnLst/>
              <a:rect l="l" t="t" r="r" b="b"/>
              <a:pathLst>
                <a:path w="16749" h="17642" extrusionOk="0">
                  <a:moveTo>
                    <a:pt x="7791" y="0"/>
                  </a:moveTo>
                  <a:cubicBezTo>
                    <a:pt x="7323" y="0"/>
                    <a:pt x="6853" y="51"/>
                    <a:pt x="6384" y="158"/>
                  </a:cubicBezTo>
                  <a:cubicBezTo>
                    <a:pt x="2372" y="1070"/>
                    <a:pt x="1" y="5720"/>
                    <a:pt x="1125" y="10492"/>
                  </a:cubicBezTo>
                  <a:cubicBezTo>
                    <a:pt x="2092" y="14707"/>
                    <a:pt x="5429" y="17641"/>
                    <a:pt x="8959" y="17641"/>
                  </a:cubicBezTo>
                  <a:cubicBezTo>
                    <a:pt x="9426" y="17641"/>
                    <a:pt x="9897" y="17590"/>
                    <a:pt x="10366" y="17483"/>
                  </a:cubicBezTo>
                  <a:cubicBezTo>
                    <a:pt x="14378" y="16572"/>
                    <a:pt x="16749" y="11921"/>
                    <a:pt x="15654" y="7149"/>
                  </a:cubicBezTo>
                  <a:cubicBezTo>
                    <a:pt x="14688" y="2934"/>
                    <a:pt x="11327" y="0"/>
                    <a:pt x="7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7"/>
            <p:cNvSpPr/>
            <p:nvPr/>
          </p:nvSpPr>
          <p:spPr>
            <a:xfrm>
              <a:off x="3390022" y="3408899"/>
              <a:ext cx="325622" cy="556434"/>
            </a:xfrm>
            <a:custGeom>
              <a:avLst/>
              <a:gdLst/>
              <a:ahLst/>
              <a:cxnLst/>
              <a:rect l="l" t="t" r="r" b="b"/>
              <a:pathLst>
                <a:path w="10214" h="17454" extrusionOk="0">
                  <a:moveTo>
                    <a:pt x="2828" y="0"/>
                  </a:moveTo>
                  <a:cubicBezTo>
                    <a:pt x="5350" y="973"/>
                    <a:pt x="7509" y="3465"/>
                    <a:pt x="8238" y="6687"/>
                  </a:cubicBezTo>
                  <a:cubicBezTo>
                    <a:pt x="9332" y="11459"/>
                    <a:pt x="6961" y="16080"/>
                    <a:pt x="2949" y="17022"/>
                  </a:cubicBezTo>
                  <a:cubicBezTo>
                    <a:pt x="2483" y="17121"/>
                    <a:pt x="2017" y="17167"/>
                    <a:pt x="1558" y="17167"/>
                  </a:cubicBezTo>
                  <a:cubicBezTo>
                    <a:pt x="1027" y="17167"/>
                    <a:pt x="505" y="17105"/>
                    <a:pt x="1" y="16991"/>
                  </a:cubicBezTo>
                  <a:lnTo>
                    <a:pt x="1" y="16991"/>
                  </a:lnTo>
                  <a:cubicBezTo>
                    <a:pt x="786" y="17286"/>
                    <a:pt x="1609" y="17454"/>
                    <a:pt x="2446" y="17454"/>
                  </a:cubicBezTo>
                  <a:cubicBezTo>
                    <a:pt x="2905" y="17454"/>
                    <a:pt x="3368" y="17403"/>
                    <a:pt x="3831" y="17295"/>
                  </a:cubicBezTo>
                  <a:cubicBezTo>
                    <a:pt x="7843" y="16384"/>
                    <a:pt x="10214" y="11733"/>
                    <a:pt x="9119" y="6961"/>
                  </a:cubicBezTo>
                  <a:cubicBezTo>
                    <a:pt x="8299" y="3374"/>
                    <a:pt x="5746" y="699"/>
                    <a:pt x="2828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7"/>
            <p:cNvSpPr/>
            <p:nvPr/>
          </p:nvSpPr>
          <p:spPr>
            <a:xfrm>
              <a:off x="3329958" y="3497401"/>
              <a:ext cx="256825" cy="343124"/>
            </a:xfrm>
            <a:custGeom>
              <a:avLst/>
              <a:gdLst/>
              <a:ahLst/>
              <a:cxnLst/>
              <a:rect l="l" t="t" r="r" b="b"/>
              <a:pathLst>
                <a:path w="8056" h="10763" extrusionOk="0">
                  <a:moveTo>
                    <a:pt x="3111" y="1"/>
                  </a:moveTo>
                  <a:cubicBezTo>
                    <a:pt x="3080" y="1"/>
                    <a:pt x="3047" y="8"/>
                    <a:pt x="3009" y="21"/>
                  </a:cubicBezTo>
                  <a:lnTo>
                    <a:pt x="1520" y="477"/>
                  </a:lnTo>
                  <a:cubicBezTo>
                    <a:pt x="1429" y="507"/>
                    <a:pt x="1368" y="537"/>
                    <a:pt x="1338" y="629"/>
                  </a:cubicBezTo>
                  <a:cubicBezTo>
                    <a:pt x="1277" y="720"/>
                    <a:pt x="1277" y="781"/>
                    <a:pt x="1307" y="872"/>
                  </a:cubicBezTo>
                  <a:lnTo>
                    <a:pt x="1550" y="1723"/>
                  </a:lnTo>
                  <a:cubicBezTo>
                    <a:pt x="1246" y="1905"/>
                    <a:pt x="973" y="2118"/>
                    <a:pt x="760" y="2361"/>
                  </a:cubicBezTo>
                  <a:cubicBezTo>
                    <a:pt x="517" y="2604"/>
                    <a:pt x="365" y="2848"/>
                    <a:pt x="243" y="3091"/>
                  </a:cubicBezTo>
                  <a:cubicBezTo>
                    <a:pt x="122" y="3364"/>
                    <a:pt x="31" y="3638"/>
                    <a:pt x="0" y="3911"/>
                  </a:cubicBezTo>
                  <a:cubicBezTo>
                    <a:pt x="0" y="4185"/>
                    <a:pt x="31" y="4459"/>
                    <a:pt x="91" y="4732"/>
                  </a:cubicBezTo>
                  <a:cubicBezTo>
                    <a:pt x="304" y="5370"/>
                    <a:pt x="639" y="5857"/>
                    <a:pt x="1125" y="6130"/>
                  </a:cubicBezTo>
                  <a:cubicBezTo>
                    <a:pt x="1504" y="6343"/>
                    <a:pt x="1993" y="6464"/>
                    <a:pt x="2578" y="6464"/>
                  </a:cubicBezTo>
                  <a:cubicBezTo>
                    <a:pt x="2745" y="6464"/>
                    <a:pt x="2919" y="6454"/>
                    <a:pt x="3101" y="6434"/>
                  </a:cubicBezTo>
                  <a:cubicBezTo>
                    <a:pt x="3557" y="6404"/>
                    <a:pt x="3921" y="6373"/>
                    <a:pt x="4256" y="6343"/>
                  </a:cubicBezTo>
                  <a:cubicBezTo>
                    <a:pt x="4590" y="6313"/>
                    <a:pt x="4864" y="6282"/>
                    <a:pt x="5076" y="6282"/>
                  </a:cubicBezTo>
                  <a:cubicBezTo>
                    <a:pt x="5289" y="6282"/>
                    <a:pt x="5471" y="6313"/>
                    <a:pt x="5593" y="6373"/>
                  </a:cubicBezTo>
                  <a:cubicBezTo>
                    <a:pt x="5715" y="6404"/>
                    <a:pt x="5806" y="6495"/>
                    <a:pt x="5836" y="6617"/>
                  </a:cubicBezTo>
                  <a:cubicBezTo>
                    <a:pt x="5897" y="6829"/>
                    <a:pt x="5806" y="7042"/>
                    <a:pt x="5563" y="7194"/>
                  </a:cubicBezTo>
                  <a:cubicBezTo>
                    <a:pt x="5319" y="7376"/>
                    <a:pt x="4985" y="7528"/>
                    <a:pt x="4590" y="7650"/>
                  </a:cubicBezTo>
                  <a:cubicBezTo>
                    <a:pt x="4377" y="7711"/>
                    <a:pt x="4164" y="7741"/>
                    <a:pt x="3982" y="7741"/>
                  </a:cubicBezTo>
                  <a:cubicBezTo>
                    <a:pt x="3830" y="7741"/>
                    <a:pt x="3678" y="7711"/>
                    <a:pt x="3557" y="7680"/>
                  </a:cubicBezTo>
                  <a:cubicBezTo>
                    <a:pt x="3435" y="7620"/>
                    <a:pt x="3313" y="7589"/>
                    <a:pt x="3253" y="7528"/>
                  </a:cubicBezTo>
                  <a:cubicBezTo>
                    <a:pt x="3161" y="7498"/>
                    <a:pt x="3101" y="7468"/>
                    <a:pt x="3070" y="7437"/>
                  </a:cubicBezTo>
                  <a:cubicBezTo>
                    <a:pt x="2979" y="7407"/>
                    <a:pt x="2918" y="7376"/>
                    <a:pt x="2827" y="7376"/>
                  </a:cubicBezTo>
                  <a:cubicBezTo>
                    <a:pt x="2809" y="7368"/>
                    <a:pt x="2789" y="7364"/>
                    <a:pt x="2767" y="7364"/>
                  </a:cubicBezTo>
                  <a:cubicBezTo>
                    <a:pt x="2713" y="7364"/>
                    <a:pt x="2648" y="7385"/>
                    <a:pt x="2584" y="7407"/>
                  </a:cubicBezTo>
                  <a:lnTo>
                    <a:pt x="1064" y="7863"/>
                  </a:lnTo>
                  <a:cubicBezTo>
                    <a:pt x="1003" y="7893"/>
                    <a:pt x="973" y="7924"/>
                    <a:pt x="943" y="7984"/>
                  </a:cubicBezTo>
                  <a:cubicBezTo>
                    <a:pt x="912" y="8045"/>
                    <a:pt x="882" y="8106"/>
                    <a:pt x="912" y="8197"/>
                  </a:cubicBezTo>
                  <a:cubicBezTo>
                    <a:pt x="1003" y="8410"/>
                    <a:pt x="1125" y="8653"/>
                    <a:pt x="1307" y="8835"/>
                  </a:cubicBezTo>
                  <a:cubicBezTo>
                    <a:pt x="1490" y="9048"/>
                    <a:pt x="1733" y="9200"/>
                    <a:pt x="2006" y="9322"/>
                  </a:cubicBezTo>
                  <a:cubicBezTo>
                    <a:pt x="2280" y="9474"/>
                    <a:pt x="2584" y="9565"/>
                    <a:pt x="2918" y="9626"/>
                  </a:cubicBezTo>
                  <a:cubicBezTo>
                    <a:pt x="3163" y="9670"/>
                    <a:pt x="3424" y="9698"/>
                    <a:pt x="3701" y="9698"/>
                  </a:cubicBezTo>
                  <a:cubicBezTo>
                    <a:pt x="3803" y="9698"/>
                    <a:pt x="3907" y="9695"/>
                    <a:pt x="4012" y="9687"/>
                  </a:cubicBezTo>
                  <a:lnTo>
                    <a:pt x="4256" y="10538"/>
                  </a:lnTo>
                  <a:cubicBezTo>
                    <a:pt x="4286" y="10629"/>
                    <a:pt x="4347" y="10690"/>
                    <a:pt x="4438" y="10720"/>
                  </a:cubicBezTo>
                  <a:cubicBezTo>
                    <a:pt x="4481" y="10741"/>
                    <a:pt x="4539" y="10763"/>
                    <a:pt x="4602" y="10763"/>
                  </a:cubicBezTo>
                  <a:cubicBezTo>
                    <a:pt x="4628" y="10763"/>
                    <a:pt x="4654" y="10759"/>
                    <a:pt x="4681" y="10750"/>
                  </a:cubicBezTo>
                  <a:lnTo>
                    <a:pt x="6171" y="10294"/>
                  </a:lnTo>
                  <a:cubicBezTo>
                    <a:pt x="6262" y="10264"/>
                    <a:pt x="6323" y="10203"/>
                    <a:pt x="6353" y="10112"/>
                  </a:cubicBezTo>
                  <a:cubicBezTo>
                    <a:pt x="6414" y="10051"/>
                    <a:pt x="6414" y="9960"/>
                    <a:pt x="6383" y="9869"/>
                  </a:cubicBezTo>
                  <a:lnTo>
                    <a:pt x="6140" y="9079"/>
                  </a:lnTo>
                  <a:cubicBezTo>
                    <a:pt x="6475" y="8896"/>
                    <a:pt x="6809" y="8683"/>
                    <a:pt x="7082" y="8471"/>
                  </a:cubicBezTo>
                  <a:cubicBezTo>
                    <a:pt x="7326" y="8228"/>
                    <a:pt x="7538" y="7984"/>
                    <a:pt x="7721" y="7711"/>
                  </a:cubicBezTo>
                  <a:cubicBezTo>
                    <a:pt x="7873" y="7437"/>
                    <a:pt x="7964" y="7133"/>
                    <a:pt x="7994" y="6829"/>
                  </a:cubicBezTo>
                  <a:cubicBezTo>
                    <a:pt x="8055" y="6525"/>
                    <a:pt x="8025" y="6221"/>
                    <a:pt x="7934" y="5887"/>
                  </a:cubicBezTo>
                  <a:cubicBezTo>
                    <a:pt x="7812" y="5553"/>
                    <a:pt x="7660" y="5249"/>
                    <a:pt x="7478" y="5006"/>
                  </a:cubicBezTo>
                  <a:cubicBezTo>
                    <a:pt x="7295" y="4793"/>
                    <a:pt x="7082" y="4610"/>
                    <a:pt x="6809" y="4489"/>
                  </a:cubicBezTo>
                  <a:cubicBezTo>
                    <a:pt x="6535" y="4337"/>
                    <a:pt x="6231" y="4276"/>
                    <a:pt x="5867" y="4246"/>
                  </a:cubicBezTo>
                  <a:cubicBezTo>
                    <a:pt x="5725" y="4220"/>
                    <a:pt x="5568" y="4211"/>
                    <a:pt x="5401" y="4211"/>
                  </a:cubicBezTo>
                  <a:cubicBezTo>
                    <a:pt x="5173" y="4211"/>
                    <a:pt x="4927" y="4228"/>
                    <a:pt x="4681" y="4246"/>
                  </a:cubicBezTo>
                  <a:cubicBezTo>
                    <a:pt x="4225" y="4307"/>
                    <a:pt x="3860" y="4337"/>
                    <a:pt x="3557" y="4367"/>
                  </a:cubicBezTo>
                  <a:cubicBezTo>
                    <a:pt x="3354" y="4367"/>
                    <a:pt x="3178" y="4381"/>
                    <a:pt x="3030" y="4381"/>
                  </a:cubicBezTo>
                  <a:cubicBezTo>
                    <a:pt x="2955" y="4381"/>
                    <a:pt x="2888" y="4377"/>
                    <a:pt x="2827" y="4367"/>
                  </a:cubicBezTo>
                  <a:cubicBezTo>
                    <a:pt x="2645" y="4367"/>
                    <a:pt x="2493" y="4337"/>
                    <a:pt x="2402" y="4276"/>
                  </a:cubicBezTo>
                  <a:cubicBezTo>
                    <a:pt x="2280" y="4215"/>
                    <a:pt x="2219" y="4124"/>
                    <a:pt x="2189" y="4033"/>
                  </a:cubicBezTo>
                  <a:cubicBezTo>
                    <a:pt x="2158" y="3911"/>
                    <a:pt x="2158" y="3820"/>
                    <a:pt x="2219" y="3699"/>
                  </a:cubicBezTo>
                  <a:cubicBezTo>
                    <a:pt x="2250" y="3607"/>
                    <a:pt x="2310" y="3516"/>
                    <a:pt x="2402" y="3455"/>
                  </a:cubicBezTo>
                  <a:cubicBezTo>
                    <a:pt x="2493" y="3395"/>
                    <a:pt x="2614" y="3303"/>
                    <a:pt x="2736" y="3243"/>
                  </a:cubicBezTo>
                  <a:cubicBezTo>
                    <a:pt x="2857" y="3182"/>
                    <a:pt x="2979" y="3151"/>
                    <a:pt x="3131" y="3091"/>
                  </a:cubicBezTo>
                  <a:cubicBezTo>
                    <a:pt x="3344" y="3030"/>
                    <a:pt x="3496" y="3000"/>
                    <a:pt x="3648" y="3000"/>
                  </a:cubicBezTo>
                  <a:cubicBezTo>
                    <a:pt x="3800" y="3000"/>
                    <a:pt x="3921" y="3030"/>
                    <a:pt x="4043" y="3060"/>
                  </a:cubicBezTo>
                  <a:cubicBezTo>
                    <a:pt x="4164" y="3091"/>
                    <a:pt x="4225" y="3121"/>
                    <a:pt x="4316" y="3151"/>
                  </a:cubicBezTo>
                  <a:cubicBezTo>
                    <a:pt x="4377" y="3182"/>
                    <a:pt x="4408" y="3212"/>
                    <a:pt x="4438" y="3243"/>
                  </a:cubicBezTo>
                  <a:cubicBezTo>
                    <a:pt x="4529" y="3273"/>
                    <a:pt x="4620" y="3303"/>
                    <a:pt x="4681" y="3303"/>
                  </a:cubicBezTo>
                  <a:cubicBezTo>
                    <a:pt x="4772" y="3303"/>
                    <a:pt x="4864" y="3303"/>
                    <a:pt x="4955" y="3273"/>
                  </a:cubicBezTo>
                  <a:lnTo>
                    <a:pt x="6444" y="2817"/>
                  </a:lnTo>
                  <a:cubicBezTo>
                    <a:pt x="6505" y="2787"/>
                    <a:pt x="6566" y="2756"/>
                    <a:pt x="6596" y="2696"/>
                  </a:cubicBezTo>
                  <a:cubicBezTo>
                    <a:pt x="6627" y="2635"/>
                    <a:pt x="6627" y="2544"/>
                    <a:pt x="6627" y="2483"/>
                  </a:cubicBezTo>
                  <a:cubicBezTo>
                    <a:pt x="6566" y="2300"/>
                    <a:pt x="6414" y="2118"/>
                    <a:pt x="6262" y="1936"/>
                  </a:cubicBezTo>
                  <a:cubicBezTo>
                    <a:pt x="6079" y="1753"/>
                    <a:pt x="5836" y="1601"/>
                    <a:pt x="5593" y="1449"/>
                  </a:cubicBezTo>
                  <a:cubicBezTo>
                    <a:pt x="5319" y="1328"/>
                    <a:pt x="5046" y="1237"/>
                    <a:pt x="4712" y="1145"/>
                  </a:cubicBezTo>
                  <a:cubicBezTo>
                    <a:pt x="4467" y="1101"/>
                    <a:pt x="4222" y="1073"/>
                    <a:pt x="3965" y="1073"/>
                  </a:cubicBezTo>
                  <a:cubicBezTo>
                    <a:pt x="3871" y="1073"/>
                    <a:pt x="3776" y="1076"/>
                    <a:pt x="3678" y="1085"/>
                  </a:cubicBezTo>
                  <a:lnTo>
                    <a:pt x="3405" y="234"/>
                  </a:lnTo>
                  <a:cubicBezTo>
                    <a:pt x="3374" y="142"/>
                    <a:pt x="3344" y="82"/>
                    <a:pt x="3253" y="51"/>
                  </a:cubicBezTo>
                  <a:cubicBezTo>
                    <a:pt x="3199" y="16"/>
                    <a:pt x="3156" y="1"/>
                    <a:pt x="3111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7"/>
            <p:cNvSpPr/>
            <p:nvPr/>
          </p:nvSpPr>
          <p:spPr>
            <a:xfrm>
              <a:off x="1102118" y="1918494"/>
              <a:ext cx="40743" cy="83844"/>
            </a:xfrm>
            <a:custGeom>
              <a:avLst/>
              <a:gdLst/>
              <a:ahLst/>
              <a:cxnLst/>
              <a:rect l="l" t="t" r="r" b="b"/>
              <a:pathLst>
                <a:path w="1278" h="2630" extrusionOk="0">
                  <a:moveTo>
                    <a:pt x="426" y="1"/>
                  </a:moveTo>
                  <a:cubicBezTo>
                    <a:pt x="122" y="700"/>
                    <a:pt x="1" y="1460"/>
                    <a:pt x="92" y="2220"/>
                  </a:cubicBezTo>
                  <a:cubicBezTo>
                    <a:pt x="122" y="2341"/>
                    <a:pt x="152" y="2463"/>
                    <a:pt x="213" y="2524"/>
                  </a:cubicBezTo>
                  <a:cubicBezTo>
                    <a:pt x="273" y="2583"/>
                    <a:pt x="358" y="2630"/>
                    <a:pt x="435" y="2630"/>
                  </a:cubicBezTo>
                  <a:cubicBezTo>
                    <a:pt x="477" y="2630"/>
                    <a:pt x="516" y="2616"/>
                    <a:pt x="548" y="2585"/>
                  </a:cubicBezTo>
                  <a:cubicBezTo>
                    <a:pt x="608" y="2524"/>
                    <a:pt x="608" y="2402"/>
                    <a:pt x="639" y="2311"/>
                  </a:cubicBezTo>
                  <a:cubicBezTo>
                    <a:pt x="700" y="1673"/>
                    <a:pt x="1095" y="1095"/>
                    <a:pt x="1277" y="457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7"/>
            <p:cNvSpPr/>
            <p:nvPr/>
          </p:nvSpPr>
          <p:spPr>
            <a:xfrm>
              <a:off x="1163170" y="1440758"/>
              <a:ext cx="752942" cy="383771"/>
            </a:xfrm>
            <a:custGeom>
              <a:avLst/>
              <a:gdLst/>
              <a:ahLst/>
              <a:cxnLst/>
              <a:rect l="l" t="t" r="r" b="b"/>
              <a:pathLst>
                <a:path w="23618" h="12038" extrusionOk="0">
                  <a:moveTo>
                    <a:pt x="17022" y="1"/>
                  </a:moveTo>
                  <a:lnTo>
                    <a:pt x="14742" y="487"/>
                  </a:lnTo>
                  <a:cubicBezTo>
                    <a:pt x="13557" y="670"/>
                    <a:pt x="12220" y="822"/>
                    <a:pt x="11095" y="1308"/>
                  </a:cubicBezTo>
                  <a:cubicBezTo>
                    <a:pt x="8298" y="2493"/>
                    <a:pt x="6171" y="5168"/>
                    <a:pt x="3982" y="7205"/>
                  </a:cubicBezTo>
                  <a:cubicBezTo>
                    <a:pt x="2463" y="8603"/>
                    <a:pt x="943" y="10062"/>
                    <a:pt x="0" y="11916"/>
                  </a:cubicBezTo>
                  <a:cubicBezTo>
                    <a:pt x="31" y="11913"/>
                    <a:pt x="61" y="11912"/>
                    <a:pt x="92" y="11912"/>
                  </a:cubicBezTo>
                  <a:cubicBezTo>
                    <a:pt x="401" y="11912"/>
                    <a:pt x="733" y="12038"/>
                    <a:pt x="1064" y="12038"/>
                  </a:cubicBezTo>
                  <a:cubicBezTo>
                    <a:pt x="1368" y="12007"/>
                    <a:pt x="1642" y="11855"/>
                    <a:pt x="1885" y="11673"/>
                  </a:cubicBezTo>
                  <a:cubicBezTo>
                    <a:pt x="3952" y="10366"/>
                    <a:pt x="5897" y="9363"/>
                    <a:pt x="7873" y="7934"/>
                  </a:cubicBezTo>
                  <a:cubicBezTo>
                    <a:pt x="9727" y="6566"/>
                    <a:pt x="10700" y="5655"/>
                    <a:pt x="11490" y="5563"/>
                  </a:cubicBezTo>
                  <a:lnTo>
                    <a:pt x="23618" y="4135"/>
                  </a:lnTo>
                  <a:cubicBezTo>
                    <a:pt x="22736" y="2554"/>
                    <a:pt x="21581" y="1338"/>
                    <a:pt x="20578" y="882"/>
                  </a:cubicBezTo>
                  <a:cubicBezTo>
                    <a:pt x="18724" y="62"/>
                    <a:pt x="17022" y="1"/>
                    <a:pt x="17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7"/>
            <p:cNvSpPr/>
            <p:nvPr/>
          </p:nvSpPr>
          <p:spPr>
            <a:xfrm>
              <a:off x="1183510" y="1686592"/>
              <a:ext cx="406056" cy="417979"/>
            </a:xfrm>
            <a:custGeom>
              <a:avLst/>
              <a:gdLst/>
              <a:ahLst/>
              <a:cxnLst/>
              <a:rect l="l" t="t" r="r" b="b"/>
              <a:pathLst>
                <a:path w="12737" h="13111" extrusionOk="0">
                  <a:moveTo>
                    <a:pt x="4817" y="1"/>
                  </a:moveTo>
                  <a:cubicBezTo>
                    <a:pt x="3513" y="1"/>
                    <a:pt x="2214" y="388"/>
                    <a:pt x="1095" y="1196"/>
                  </a:cubicBezTo>
                  <a:lnTo>
                    <a:pt x="1" y="1986"/>
                  </a:lnTo>
                  <a:lnTo>
                    <a:pt x="8116" y="13111"/>
                  </a:lnTo>
                  <a:lnTo>
                    <a:pt x="9211" y="12412"/>
                  </a:lnTo>
                  <a:cubicBezTo>
                    <a:pt x="12159" y="10284"/>
                    <a:pt x="12737" y="6059"/>
                    <a:pt x="10487" y="2959"/>
                  </a:cubicBezTo>
                  <a:cubicBezTo>
                    <a:pt x="9092" y="1035"/>
                    <a:pt x="6948" y="1"/>
                    <a:pt x="4817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7"/>
            <p:cNvSpPr/>
            <p:nvPr/>
          </p:nvSpPr>
          <p:spPr>
            <a:xfrm>
              <a:off x="1425773" y="1910747"/>
              <a:ext cx="237442" cy="176392"/>
            </a:xfrm>
            <a:custGeom>
              <a:avLst/>
              <a:gdLst/>
              <a:ahLst/>
              <a:cxnLst/>
              <a:rect l="l" t="t" r="r" b="b"/>
              <a:pathLst>
                <a:path w="7448" h="5533" extrusionOk="0">
                  <a:moveTo>
                    <a:pt x="7265" y="1"/>
                  </a:moveTo>
                  <a:lnTo>
                    <a:pt x="1" y="5259"/>
                  </a:lnTo>
                  <a:lnTo>
                    <a:pt x="213" y="5533"/>
                  </a:lnTo>
                  <a:lnTo>
                    <a:pt x="7448" y="274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7"/>
            <p:cNvSpPr/>
            <p:nvPr/>
          </p:nvSpPr>
          <p:spPr>
            <a:xfrm>
              <a:off x="1406390" y="1884605"/>
              <a:ext cx="238431" cy="176392"/>
            </a:xfrm>
            <a:custGeom>
              <a:avLst/>
              <a:gdLst/>
              <a:ahLst/>
              <a:cxnLst/>
              <a:rect l="l" t="t" r="r" b="b"/>
              <a:pathLst>
                <a:path w="7479" h="5533" extrusionOk="0">
                  <a:moveTo>
                    <a:pt x="7265" y="0"/>
                  </a:moveTo>
                  <a:lnTo>
                    <a:pt x="1" y="5259"/>
                  </a:lnTo>
                  <a:lnTo>
                    <a:pt x="214" y="5532"/>
                  </a:lnTo>
                  <a:lnTo>
                    <a:pt x="7478" y="274"/>
                  </a:lnTo>
                  <a:lnTo>
                    <a:pt x="7265" y="0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7"/>
            <p:cNvSpPr/>
            <p:nvPr/>
          </p:nvSpPr>
          <p:spPr>
            <a:xfrm>
              <a:off x="1082734" y="1703744"/>
              <a:ext cx="482599" cy="434397"/>
            </a:xfrm>
            <a:custGeom>
              <a:avLst/>
              <a:gdLst/>
              <a:ahLst/>
              <a:cxnLst/>
              <a:rect l="l" t="t" r="r" b="b"/>
              <a:pathLst>
                <a:path w="15138" h="13626" extrusionOk="0">
                  <a:moveTo>
                    <a:pt x="7254" y="0"/>
                  </a:moveTo>
                  <a:cubicBezTo>
                    <a:pt x="5937" y="0"/>
                    <a:pt x="4623" y="392"/>
                    <a:pt x="3496" y="1205"/>
                  </a:cubicBezTo>
                  <a:cubicBezTo>
                    <a:pt x="548" y="3333"/>
                    <a:pt x="1" y="7588"/>
                    <a:pt x="2219" y="10688"/>
                  </a:cubicBezTo>
                  <a:cubicBezTo>
                    <a:pt x="3609" y="12604"/>
                    <a:pt x="5741" y="13626"/>
                    <a:pt x="7863" y="13626"/>
                  </a:cubicBezTo>
                  <a:cubicBezTo>
                    <a:pt x="9176" y="13626"/>
                    <a:pt x="10485" y="13234"/>
                    <a:pt x="11612" y="12421"/>
                  </a:cubicBezTo>
                  <a:cubicBezTo>
                    <a:pt x="14560" y="10293"/>
                    <a:pt x="15138" y="6038"/>
                    <a:pt x="12888" y="2938"/>
                  </a:cubicBezTo>
                  <a:cubicBezTo>
                    <a:pt x="11518" y="1022"/>
                    <a:pt x="9381" y="0"/>
                    <a:pt x="7254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7"/>
            <p:cNvSpPr/>
            <p:nvPr/>
          </p:nvSpPr>
          <p:spPr>
            <a:xfrm>
              <a:off x="1141841" y="1754307"/>
              <a:ext cx="364388" cy="333688"/>
            </a:xfrm>
            <a:custGeom>
              <a:avLst/>
              <a:gdLst/>
              <a:ahLst/>
              <a:cxnLst/>
              <a:rect l="l" t="t" r="r" b="b"/>
              <a:pathLst>
                <a:path w="11430" h="10467" extrusionOk="0">
                  <a:moveTo>
                    <a:pt x="5266" y="0"/>
                  </a:moveTo>
                  <a:cubicBezTo>
                    <a:pt x="4307" y="0"/>
                    <a:pt x="3362" y="282"/>
                    <a:pt x="2554" y="865"/>
                  </a:cubicBezTo>
                  <a:cubicBezTo>
                    <a:pt x="365" y="2446"/>
                    <a:pt x="1" y="5698"/>
                    <a:pt x="1733" y="8099"/>
                  </a:cubicBezTo>
                  <a:cubicBezTo>
                    <a:pt x="2827" y="9634"/>
                    <a:pt x="4502" y="10467"/>
                    <a:pt x="6147" y="10467"/>
                  </a:cubicBezTo>
                  <a:cubicBezTo>
                    <a:pt x="7108" y="10467"/>
                    <a:pt x="8058" y="10183"/>
                    <a:pt x="8876" y="9589"/>
                  </a:cubicBezTo>
                  <a:cubicBezTo>
                    <a:pt x="11065" y="8008"/>
                    <a:pt x="11430" y="4756"/>
                    <a:pt x="9697" y="2355"/>
                  </a:cubicBezTo>
                  <a:cubicBezTo>
                    <a:pt x="8585" y="821"/>
                    <a:pt x="6905" y="0"/>
                    <a:pt x="5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7"/>
            <p:cNvSpPr/>
            <p:nvPr/>
          </p:nvSpPr>
          <p:spPr>
            <a:xfrm>
              <a:off x="1151533" y="1828399"/>
              <a:ext cx="322721" cy="259599"/>
            </a:xfrm>
            <a:custGeom>
              <a:avLst/>
              <a:gdLst/>
              <a:ahLst/>
              <a:cxnLst/>
              <a:rect l="l" t="t" r="r" b="b"/>
              <a:pathLst>
                <a:path w="10123" h="8143" extrusionOk="0">
                  <a:moveTo>
                    <a:pt x="943" y="0"/>
                  </a:moveTo>
                  <a:lnTo>
                    <a:pt x="943" y="0"/>
                  </a:lnTo>
                  <a:cubicBezTo>
                    <a:pt x="1" y="1702"/>
                    <a:pt x="122" y="3982"/>
                    <a:pt x="1429" y="5775"/>
                  </a:cubicBezTo>
                  <a:cubicBezTo>
                    <a:pt x="2523" y="7310"/>
                    <a:pt x="4198" y="8143"/>
                    <a:pt x="5843" y="8143"/>
                  </a:cubicBezTo>
                  <a:cubicBezTo>
                    <a:pt x="6804" y="8143"/>
                    <a:pt x="7754" y="7859"/>
                    <a:pt x="8572" y="7265"/>
                  </a:cubicBezTo>
                  <a:cubicBezTo>
                    <a:pt x="9271" y="6748"/>
                    <a:pt x="9788" y="6049"/>
                    <a:pt x="10122" y="5289"/>
                  </a:cubicBezTo>
                  <a:lnTo>
                    <a:pt x="10122" y="5289"/>
                  </a:lnTo>
                  <a:cubicBezTo>
                    <a:pt x="9788" y="5836"/>
                    <a:pt x="9363" y="6322"/>
                    <a:pt x="8815" y="6718"/>
                  </a:cubicBezTo>
                  <a:cubicBezTo>
                    <a:pt x="8006" y="7313"/>
                    <a:pt x="7060" y="7597"/>
                    <a:pt x="6099" y="7597"/>
                  </a:cubicBezTo>
                  <a:cubicBezTo>
                    <a:pt x="4462" y="7597"/>
                    <a:pt x="2784" y="6772"/>
                    <a:pt x="1672" y="5259"/>
                  </a:cubicBezTo>
                  <a:cubicBezTo>
                    <a:pt x="517" y="3617"/>
                    <a:pt x="305" y="1611"/>
                    <a:pt x="943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7"/>
            <p:cNvSpPr/>
            <p:nvPr/>
          </p:nvSpPr>
          <p:spPr>
            <a:xfrm>
              <a:off x="1232925" y="1819281"/>
              <a:ext cx="175436" cy="196572"/>
            </a:xfrm>
            <a:custGeom>
              <a:avLst/>
              <a:gdLst/>
              <a:ahLst/>
              <a:cxnLst/>
              <a:rect l="l" t="t" r="r" b="b"/>
              <a:pathLst>
                <a:path w="5503" h="6166" extrusionOk="0">
                  <a:moveTo>
                    <a:pt x="1534" y="0"/>
                  </a:moveTo>
                  <a:cubicBezTo>
                    <a:pt x="1500" y="0"/>
                    <a:pt x="1473" y="22"/>
                    <a:pt x="1430" y="43"/>
                  </a:cubicBezTo>
                  <a:lnTo>
                    <a:pt x="548" y="560"/>
                  </a:lnTo>
                  <a:cubicBezTo>
                    <a:pt x="487" y="590"/>
                    <a:pt x="457" y="621"/>
                    <a:pt x="426" y="681"/>
                  </a:cubicBezTo>
                  <a:cubicBezTo>
                    <a:pt x="426" y="742"/>
                    <a:pt x="426" y="772"/>
                    <a:pt x="457" y="833"/>
                  </a:cubicBezTo>
                  <a:lnTo>
                    <a:pt x="730" y="1289"/>
                  </a:lnTo>
                  <a:cubicBezTo>
                    <a:pt x="548" y="1441"/>
                    <a:pt x="396" y="1624"/>
                    <a:pt x="305" y="1806"/>
                  </a:cubicBezTo>
                  <a:cubicBezTo>
                    <a:pt x="183" y="1958"/>
                    <a:pt x="123" y="2140"/>
                    <a:pt x="62" y="2323"/>
                  </a:cubicBezTo>
                  <a:cubicBezTo>
                    <a:pt x="31" y="2505"/>
                    <a:pt x="1" y="2657"/>
                    <a:pt x="31" y="2839"/>
                  </a:cubicBezTo>
                  <a:cubicBezTo>
                    <a:pt x="62" y="3022"/>
                    <a:pt x="123" y="3174"/>
                    <a:pt x="214" y="3326"/>
                  </a:cubicBezTo>
                  <a:cubicBezTo>
                    <a:pt x="426" y="3660"/>
                    <a:pt x="700" y="3903"/>
                    <a:pt x="1034" y="3964"/>
                  </a:cubicBezTo>
                  <a:cubicBezTo>
                    <a:pt x="1154" y="3997"/>
                    <a:pt x="1290" y="4014"/>
                    <a:pt x="1439" y="4014"/>
                  </a:cubicBezTo>
                  <a:cubicBezTo>
                    <a:pt x="1704" y="4014"/>
                    <a:pt x="2010" y="3959"/>
                    <a:pt x="2341" y="3842"/>
                  </a:cubicBezTo>
                  <a:cubicBezTo>
                    <a:pt x="2615" y="3751"/>
                    <a:pt x="2858" y="3660"/>
                    <a:pt x="3041" y="3569"/>
                  </a:cubicBezTo>
                  <a:cubicBezTo>
                    <a:pt x="3253" y="3508"/>
                    <a:pt x="3436" y="3447"/>
                    <a:pt x="3557" y="3417"/>
                  </a:cubicBezTo>
                  <a:cubicBezTo>
                    <a:pt x="3709" y="3387"/>
                    <a:pt x="3831" y="3387"/>
                    <a:pt x="3892" y="3387"/>
                  </a:cubicBezTo>
                  <a:cubicBezTo>
                    <a:pt x="3983" y="3387"/>
                    <a:pt x="4044" y="3417"/>
                    <a:pt x="4074" y="3478"/>
                  </a:cubicBezTo>
                  <a:cubicBezTo>
                    <a:pt x="4165" y="3599"/>
                    <a:pt x="4135" y="3751"/>
                    <a:pt x="3983" y="3873"/>
                  </a:cubicBezTo>
                  <a:cubicBezTo>
                    <a:pt x="3861" y="4025"/>
                    <a:pt x="3679" y="4177"/>
                    <a:pt x="3436" y="4298"/>
                  </a:cubicBezTo>
                  <a:cubicBezTo>
                    <a:pt x="3314" y="4390"/>
                    <a:pt x="3192" y="4450"/>
                    <a:pt x="3071" y="4450"/>
                  </a:cubicBezTo>
                  <a:cubicBezTo>
                    <a:pt x="2985" y="4472"/>
                    <a:pt x="2914" y="4493"/>
                    <a:pt x="2848" y="4493"/>
                  </a:cubicBezTo>
                  <a:cubicBezTo>
                    <a:pt x="2820" y="4493"/>
                    <a:pt x="2794" y="4490"/>
                    <a:pt x="2767" y="4481"/>
                  </a:cubicBezTo>
                  <a:cubicBezTo>
                    <a:pt x="2706" y="4481"/>
                    <a:pt x="2615" y="4481"/>
                    <a:pt x="2554" y="4450"/>
                  </a:cubicBezTo>
                  <a:cubicBezTo>
                    <a:pt x="2493" y="4450"/>
                    <a:pt x="2463" y="4450"/>
                    <a:pt x="2433" y="4420"/>
                  </a:cubicBezTo>
                  <a:lnTo>
                    <a:pt x="2281" y="4420"/>
                  </a:lnTo>
                  <a:cubicBezTo>
                    <a:pt x="2250" y="4450"/>
                    <a:pt x="2189" y="4450"/>
                    <a:pt x="2129" y="4481"/>
                  </a:cubicBezTo>
                  <a:lnTo>
                    <a:pt x="1217" y="5028"/>
                  </a:lnTo>
                  <a:cubicBezTo>
                    <a:pt x="1186" y="5028"/>
                    <a:pt x="1156" y="5058"/>
                    <a:pt x="1156" y="5119"/>
                  </a:cubicBezTo>
                  <a:cubicBezTo>
                    <a:pt x="1156" y="5149"/>
                    <a:pt x="1156" y="5210"/>
                    <a:pt x="1156" y="5241"/>
                  </a:cubicBezTo>
                  <a:cubicBezTo>
                    <a:pt x="1247" y="5362"/>
                    <a:pt x="1369" y="5453"/>
                    <a:pt x="1521" y="5545"/>
                  </a:cubicBezTo>
                  <a:cubicBezTo>
                    <a:pt x="1642" y="5636"/>
                    <a:pt x="1825" y="5697"/>
                    <a:pt x="2007" y="5727"/>
                  </a:cubicBezTo>
                  <a:cubicBezTo>
                    <a:pt x="2136" y="5748"/>
                    <a:pt x="2280" y="5770"/>
                    <a:pt x="2440" y="5770"/>
                  </a:cubicBezTo>
                  <a:cubicBezTo>
                    <a:pt x="2506" y="5770"/>
                    <a:pt x="2574" y="5766"/>
                    <a:pt x="2645" y="5757"/>
                  </a:cubicBezTo>
                  <a:cubicBezTo>
                    <a:pt x="2858" y="5757"/>
                    <a:pt x="3101" y="5697"/>
                    <a:pt x="3344" y="5605"/>
                  </a:cubicBezTo>
                  <a:lnTo>
                    <a:pt x="3618" y="6061"/>
                  </a:lnTo>
                  <a:cubicBezTo>
                    <a:pt x="3648" y="6122"/>
                    <a:pt x="3679" y="6153"/>
                    <a:pt x="3740" y="6153"/>
                  </a:cubicBezTo>
                  <a:cubicBezTo>
                    <a:pt x="3757" y="6161"/>
                    <a:pt x="3775" y="6165"/>
                    <a:pt x="3792" y="6165"/>
                  </a:cubicBezTo>
                  <a:cubicBezTo>
                    <a:pt x="3833" y="6165"/>
                    <a:pt x="3870" y="6144"/>
                    <a:pt x="3892" y="6122"/>
                  </a:cubicBezTo>
                  <a:lnTo>
                    <a:pt x="4773" y="5605"/>
                  </a:lnTo>
                  <a:cubicBezTo>
                    <a:pt x="4834" y="5575"/>
                    <a:pt x="4864" y="5545"/>
                    <a:pt x="4895" y="5484"/>
                  </a:cubicBezTo>
                  <a:cubicBezTo>
                    <a:pt x="4895" y="5423"/>
                    <a:pt x="4895" y="5393"/>
                    <a:pt x="4864" y="5332"/>
                  </a:cubicBezTo>
                  <a:lnTo>
                    <a:pt x="4591" y="4906"/>
                  </a:lnTo>
                  <a:cubicBezTo>
                    <a:pt x="4803" y="4724"/>
                    <a:pt x="4986" y="4572"/>
                    <a:pt x="5107" y="4390"/>
                  </a:cubicBezTo>
                  <a:cubicBezTo>
                    <a:pt x="5259" y="4207"/>
                    <a:pt x="5351" y="4025"/>
                    <a:pt x="5411" y="3812"/>
                  </a:cubicBezTo>
                  <a:cubicBezTo>
                    <a:pt x="5503" y="3630"/>
                    <a:pt x="5503" y="3447"/>
                    <a:pt x="5503" y="3265"/>
                  </a:cubicBezTo>
                  <a:cubicBezTo>
                    <a:pt x="5472" y="3083"/>
                    <a:pt x="5411" y="2900"/>
                    <a:pt x="5320" y="2718"/>
                  </a:cubicBezTo>
                  <a:cubicBezTo>
                    <a:pt x="5199" y="2535"/>
                    <a:pt x="5077" y="2383"/>
                    <a:pt x="4925" y="2262"/>
                  </a:cubicBezTo>
                  <a:cubicBezTo>
                    <a:pt x="4773" y="2171"/>
                    <a:pt x="4621" y="2080"/>
                    <a:pt x="4408" y="2049"/>
                  </a:cubicBezTo>
                  <a:cubicBezTo>
                    <a:pt x="4333" y="2037"/>
                    <a:pt x="4252" y="2029"/>
                    <a:pt x="4168" y="2029"/>
                  </a:cubicBezTo>
                  <a:cubicBezTo>
                    <a:pt x="4050" y="2029"/>
                    <a:pt x="3925" y="2044"/>
                    <a:pt x="3800" y="2080"/>
                  </a:cubicBezTo>
                  <a:cubicBezTo>
                    <a:pt x="3557" y="2110"/>
                    <a:pt x="3314" y="2171"/>
                    <a:pt x="3041" y="2262"/>
                  </a:cubicBezTo>
                  <a:cubicBezTo>
                    <a:pt x="2767" y="2383"/>
                    <a:pt x="2524" y="2444"/>
                    <a:pt x="2341" y="2535"/>
                  </a:cubicBezTo>
                  <a:cubicBezTo>
                    <a:pt x="2159" y="2596"/>
                    <a:pt x="2007" y="2627"/>
                    <a:pt x="1885" y="2657"/>
                  </a:cubicBezTo>
                  <a:cubicBezTo>
                    <a:pt x="1825" y="2672"/>
                    <a:pt x="1771" y="2680"/>
                    <a:pt x="1722" y="2680"/>
                  </a:cubicBezTo>
                  <a:cubicBezTo>
                    <a:pt x="1673" y="2680"/>
                    <a:pt x="1627" y="2672"/>
                    <a:pt x="1582" y="2657"/>
                  </a:cubicBezTo>
                  <a:cubicBezTo>
                    <a:pt x="1521" y="2657"/>
                    <a:pt x="1460" y="2596"/>
                    <a:pt x="1430" y="2535"/>
                  </a:cubicBezTo>
                  <a:cubicBezTo>
                    <a:pt x="1399" y="2475"/>
                    <a:pt x="1399" y="2414"/>
                    <a:pt x="1399" y="2353"/>
                  </a:cubicBezTo>
                  <a:cubicBezTo>
                    <a:pt x="1399" y="2292"/>
                    <a:pt x="1430" y="2231"/>
                    <a:pt x="1490" y="2171"/>
                  </a:cubicBezTo>
                  <a:cubicBezTo>
                    <a:pt x="1551" y="2110"/>
                    <a:pt x="1612" y="2049"/>
                    <a:pt x="1673" y="1988"/>
                  </a:cubicBezTo>
                  <a:cubicBezTo>
                    <a:pt x="1733" y="1958"/>
                    <a:pt x="1825" y="1897"/>
                    <a:pt x="1916" y="1836"/>
                  </a:cubicBezTo>
                  <a:cubicBezTo>
                    <a:pt x="2037" y="1776"/>
                    <a:pt x="2129" y="1715"/>
                    <a:pt x="2220" y="1715"/>
                  </a:cubicBezTo>
                  <a:cubicBezTo>
                    <a:pt x="2311" y="1684"/>
                    <a:pt x="2402" y="1654"/>
                    <a:pt x="2493" y="1654"/>
                  </a:cubicBezTo>
                  <a:cubicBezTo>
                    <a:pt x="2554" y="1654"/>
                    <a:pt x="2615" y="1684"/>
                    <a:pt x="2676" y="1684"/>
                  </a:cubicBezTo>
                  <a:cubicBezTo>
                    <a:pt x="2706" y="1684"/>
                    <a:pt x="2737" y="1715"/>
                    <a:pt x="2767" y="1715"/>
                  </a:cubicBezTo>
                  <a:lnTo>
                    <a:pt x="2919" y="1715"/>
                  </a:lnTo>
                  <a:cubicBezTo>
                    <a:pt x="2980" y="1715"/>
                    <a:pt x="3041" y="1684"/>
                    <a:pt x="3101" y="1654"/>
                  </a:cubicBezTo>
                  <a:lnTo>
                    <a:pt x="3983" y="1137"/>
                  </a:lnTo>
                  <a:cubicBezTo>
                    <a:pt x="4013" y="1107"/>
                    <a:pt x="4044" y="1076"/>
                    <a:pt x="4044" y="1016"/>
                  </a:cubicBezTo>
                  <a:cubicBezTo>
                    <a:pt x="4074" y="985"/>
                    <a:pt x="4074" y="955"/>
                    <a:pt x="4044" y="894"/>
                  </a:cubicBezTo>
                  <a:cubicBezTo>
                    <a:pt x="3983" y="803"/>
                    <a:pt x="3861" y="712"/>
                    <a:pt x="3740" y="651"/>
                  </a:cubicBezTo>
                  <a:cubicBezTo>
                    <a:pt x="3588" y="560"/>
                    <a:pt x="3436" y="499"/>
                    <a:pt x="3253" y="469"/>
                  </a:cubicBezTo>
                  <a:cubicBezTo>
                    <a:pt x="3124" y="447"/>
                    <a:pt x="2995" y="426"/>
                    <a:pt x="2856" y="426"/>
                  </a:cubicBezTo>
                  <a:cubicBezTo>
                    <a:pt x="2798" y="426"/>
                    <a:pt x="2738" y="429"/>
                    <a:pt x="2676" y="438"/>
                  </a:cubicBezTo>
                  <a:cubicBezTo>
                    <a:pt x="2433" y="438"/>
                    <a:pt x="2220" y="469"/>
                    <a:pt x="1977" y="560"/>
                  </a:cubicBezTo>
                  <a:lnTo>
                    <a:pt x="1703" y="104"/>
                  </a:lnTo>
                  <a:cubicBezTo>
                    <a:pt x="1673" y="43"/>
                    <a:pt x="1642" y="13"/>
                    <a:pt x="1582" y="13"/>
                  </a:cubicBezTo>
                  <a:cubicBezTo>
                    <a:pt x="1564" y="4"/>
                    <a:pt x="1549" y="0"/>
                    <a:pt x="1534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7"/>
            <p:cNvSpPr/>
            <p:nvPr/>
          </p:nvSpPr>
          <p:spPr>
            <a:xfrm>
              <a:off x="1616676" y="1367113"/>
              <a:ext cx="98860" cy="124141"/>
            </a:xfrm>
            <a:custGeom>
              <a:avLst/>
              <a:gdLst/>
              <a:ahLst/>
              <a:cxnLst/>
              <a:rect l="l" t="t" r="r" b="b"/>
              <a:pathLst>
                <a:path w="3101" h="3894" extrusionOk="0">
                  <a:moveTo>
                    <a:pt x="2311" y="1"/>
                  </a:moveTo>
                  <a:lnTo>
                    <a:pt x="1" y="2098"/>
                  </a:lnTo>
                  <a:cubicBezTo>
                    <a:pt x="1" y="2098"/>
                    <a:pt x="244" y="3040"/>
                    <a:pt x="305" y="3314"/>
                  </a:cubicBezTo>
                  <a:cubicBezTo>
                    <a:pt x="391" y="3631"/>
                    <a:pt x="697" y="3894"/>
                    <a:pt x="1039" y="3894"/>
                  </a:cubicBezTo>
                  <a:cubicBezTo>
                    <a:pt x="1058" y="3894"/>
                    <a:pt x="1076" y="3893"/>
                    <a:pt x="1095" y="3892"/>
                  </a:cubicBezTo>
                  <a:cubicBezTo>
                    <a:pt x="3101" y="3770"/>
                    <a:pt x="2979" y="2524"/>
                    <a:pt x="2979" y="2524"/>
                  </a:cubicBezTo>
                  <a:cubicBezTo>
                    <a:pt x="2554" y="1885"/>
                    <a:pt x="2311" y="1"/>
                    <a:pt x="2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7"/>
            <p:cNvSpPr/>
            <p:nvPr/>
          </p:nvSpPr>
          <p:spPr>
            <a:xfrm>
              <a:off x="1437952" y="1982480"/>
              <a:ext cx="136128" cy="127137"/>
            </a:xfrm>
            <a:custGeom>
              <a:avLst/>
              <a:gdLst/>
              <a:ahLst/>
              <a:cxnLst/>
              <a:rect l="l" t="t" r="r" b="b"/>
              <a:pathLst>
                <a:path w="4270" h="3988" extrusionOk="0">
                  <a:moveTo>
                    <a:pt x="2993" y="0"/>
                  </a:moveTo>
                  <a:cubicBezTo>
                    <a:pt x="2993" y="0"/>
                    <a:pt x="2506" y="821"/>
                    <a:pt x="2202" y="1064"/>
                  </a:cubicBezTo>
                  <a:cubicBezTo>
                    <a:pt x="1898" y="1277"/>
                    <a:pt x="1777" y="1277"/>
                    <a:pt x="1321" y="1398"/>
                  </a:cubicBezTo>
                  <a:cubicBezTo>
                    <a:pt x="895" y="1520"/>
                    <a:pt x="531" y="1976"/>
                    <a:pt x="409" y="2128"/>
                  </a:cubicBezTo>
                  <a:cubicBezTo>
                    <a:pt x="296" y="2240"/>
                    <a:pt x="351" y="2303"/>
                    <a:pt x="486" y="2303"/>
                  </a:cubicBezTo>
                  <a:cubicBezTo>
                    <a:pt x="533" y="2303"/>
                    <a:pt x="589" y="2295"/>
                    <a:pt x="652" y="2280"/>
                  </a:cubicBezTo>
                  <a:cubicBezTo>
                    <a:pt x="926" y="2219"/>
                    <a:pt x="1260" y="2037"/>
                    <a:pt x="1382" y="2037"/>
                  </a:cubicBezTo>
                  <a:cubicBezTo>
                    <a:pt x="1503" y="2037"/>
                    <a:pt x="1503" y="2158"/>
                    <a:pt x="1382" y="2401"/>
                  </a:cubicBezTo>
                  <a:cubicBezTo>
                    <a:pt x="1260" y="2644"/>
                    <a:pt x="956" y="3070"/>
                    <a:pt x="774" y="3192"/>
                  </a:cubicBezTo>
                  <a:cubicBezTo>
                    <a:pt x="591" y="3344"/>
                    <a:pt x="105" y="3617"/>
                    <a:pt x="44" y="3800"/>
                  </a:cubicBezTo>
                  <a:cubicBezTo>
                    <a:pt x="0" y="3910"/>
                    <a:pt x="4" y="3988"/>
                    <a:pt x="114" y="3988"/>
                  </a:cubicBezTo>
                  <a:cubicBezTo>
                    <a:pt x="155" y="3988"/>
                    <a:pt x="212" y="3977"/>
                    <a:pt x="287" y="3951"/>
                  </a:cubicBezTo>
                  <a:cubicBezTo>
                    <a:pt x="561" y="3891"/>
                    <a:pt x="774" y="3830"/>
                    <a:pt x="1078" y="3648"/>
                  </a:cubicBezTo>
                  <a:cubicBezTo>
                    <a:pt x="1123" y="3625"/>
                    <a:pt x="1171" y="3619"/>
                    <a:pt x="1226" y="3619"/>
                  </a:cubicBezTo>
                  <a:cubicBezTo>
                    <a:pt x="1281" y="3619"/>
                    <a:pt x="1344" y="3625"/>
                    <a:pt x="1420" y="3625"/>
                  </a:cubicBezTo>
                  <a:cubicBezTo>
                    <a:pt x="1572" y="3625"/>
                    <a:pt x="1777" y="3602"/>
                    <a:pt x="2081" y="3465"/>
                  </a:cubicBezTo>
                  <a:cubicBezTo>
                    <a:pt x="2202" y="3404"/>
                    <a:pt x="2537" y="3222"/>
                    <a:pt x="2628" y="3161"/>
                  </a:cubicBezTo>
                  <a:cubicBezTo>
                    <a:pt x="2658" y="3131"/>
                    <a:pt x="2719" y="3131"/>
                    <a:pt x="2749" y="3131"/>
                  </a:cubicBezTo>
                  <a:cubicBezTo>
                    <a:pt x="2993" y="3009"/>
                    <a:pt x="3114" y="2189"/>
                    <a:pt x="3236" y="1976"/>
                  </a:cubicBezTo>
                  <a:cubicBezTo>
                    <a:pt x="3357" y="1733"/>
                    <a:pt x="4269" y="912"/>
                    <a:pt x="4269" y="912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7"/>
            <p:cNvSpPr/>
            <p:nvPr/>
          </p:nvSpPr>
          <p:spPr>
            <a:xfrm>
              <a:off x="1526549" y="1530885"/>
              <a:ext cx="365377" cy="491335"/>
            </a:xfrm>
            <a:custGeom>
              <a:avLst/>
              <a:gdLst/>
              <a:ahLst/>
              <a:cxnLst/>
              <a:rect l="l" t="t" r="r" b="b"/>
              <a:pathLst>
                <a:path w="11461" h="15412" extrusionOk="0">
                  <a:moveTo>
                    <a:pt x="6627" y="1"/>
                  </a:moveTo>
                  <a:lnTo>
                    <a:pt x="6202" y="1369"/>
                  </a:lnTo>
                  <a:cubicBezTo>
                    <a:pt x="6202" y="1369"/>
                    <a:pt x="6414" y="1460"/>
                    <a:pt x="6566" y="1733"/>
                  </a:cubicBezTo>
                  <a:cubicBezTo>
                    <a:pt x="6597" y="2493"/>
                    <a:pt x="5138" y="7083"/>
                    <a:pt x="5077" y="7144"/>
                  </a:cubicBezTo>
                  <a:cubicBezTo>
                    <a:pt x="2919" y="10274"/>
                    <a:pt x="1" y="14317"/>
                    <a:pt x="1" y="14317"/>
                  </a:cubicBezTo>
                  <a:lnTo>
                    <a:pt x="1247" y="15411"/>
                  </a:lnTo>
                  <a:cubicBezTo>
                    <a:pt x="1247" y="15411"/>
                    <a:pt x="5381" y="11217"/>
                    <a:pt x="7205" y="9515"/>
                  </a:cubicBezTo>
                  <a:cubicBezTo>
                    <a:pt x="9150" y="7721"/>
                    <a:pt x="10092" y="3770"/>
                    <a:pt x="10791" y="2584"/>
                  </a:cubicBezTo>
                  <a:cubicBezTo>
                    <a:pt x="11460" y="1399"/>
                    <a:pt x="9028" y="183"/>
                    <a:pt x="9028" y="183"/>
                  </a:cubicBezTo>
                  <a:lnTo>
                    <a:pt x="8147" y="609"/>
                  </a:lnTo>
                  <a:cubicBezTo>
                    <a:pt x="7569" y="365"/>
                    <a:pt x="6627" y="1"/>
                    <a:pt x="66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7"/>
            <p:cNvSpPr/>
            <p:nvPr/>
          </p:nvSpPr>
          <p:spPr>
            <a:xfrm>
              <a:off x="1500406" y="1261363"/>
              <a:ext cx="194787" cy="190642"/>
            </a:xfrm>
            <a:custGeom>
              <a:avLst/>
              <a:gdLst/>
              <a:ahLst/>
              <a:cxnLst/>
              <a:rect l="l" t="t" r="r" b="b"/>
              <a:pathLst>
                <a:path w="6110" h="5980" extrusionOk="0">
                  <a:moveTo>
                    <a:pt x="3045" y="0"/>
                  </a:moveTo>
                  <a:cubicBezTo>
                    <a:pt x="2178" y="0"/>
                    <a:pt x="1229" y="326"/>
                    <a:pt x="730" y="977"/>
                  </a:cubicBezTo>
                  <a:cubicBezTo>
                    <a:pt x="0" y="1889"/>
                    <a:pt x="608" y="3713"/>
                    <a:pt x="1094" y="4594"/>
                  </a:cubicBezTo>
                  <a:cubicBezTo>
                    <a:pt x="1429" y="5111"/>
                    <a:pt x="1885" y="5628"/>
                    <a:pt x="2462" y="5841"/>
                  </a:cubicBezTo>
                  <a:cubicBezTo>
                    <a:pt x="2700" y="5936"/>
                    <a:pt x="2957" y="5980"/>
                    <a:pt x="3218" y="5980"/>
                  </a:cubicBezTo>
                  <a:cubicBezTo>
                    <a:pt x="3623" y="5980"/>
                    <a:pt x="4038" y="5874"/>
                    <a:pt x="4408" y="5689"/>
                  </a:cubicBezTo>
                  <a:cubicBezTo>
                    <a:pt x="5441" y="5142"/>
                    <a:pt x="6110" y="3956"/>
                    <a:pt x="6019" y="2801"/>
                  </a:cubicBezTo>
                  <a:cubicBezTo>
                    <a:pt x="5958" y="1646"/>
                    <a:pt x="5137" y="552"/>
                    <a:pt x="4012" y="157"/>
                  </a:cubicBezTo>
                  <a:cubicBezTo>
                    <a:pt x="3726" y="53"/>
                    <a:pt x="3392" y="0"/>
                    <a:pt x="3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7"/>
            <p:cNvSpPr/>
            <p:nvPr/>
          </p:nvSpPr>
          <p:spPr>
            <a:xfrm>
              <a:off x="1450959" y="1170375"/>
              <a:ext cx="289789" cy="207666"/>
            </a:xfrm>
            <a:custGeom>
              <a:avLst/>
              <a:gdLst/>
              <a:ahLst/>
              <a:cxnLst/>
              <a:rect l="l" t="t" r="r" b="b"/>
              <a:pathLst>
                <a:path w="9090" h="6514" extrusionOk="0">
                  <a:moveTo>
                    <a:pt x="4353" y="0"/>
                  </a:moveTo>
                  <a:cubicBezTo>
                    <a:pt x="4331" y="0"/>
                    <a:pt x="4309" y="1"/>
                    <a:pt x="4287" y="2"/>
                  </a:cubicBezTo>
                  <a:cubicBezTo>
                    <a:pt x="3467" y="32"/>
                    <a:pt x="2708" y="608"/>
                    <a:pt x="2464" y="1366"/>
                  </a:cubicBezTo>
                  <a:lnTo>
                    <a:pt x="2464" y="1366"/>
                  </a:lnTo>
                  <a:cubicBezTo>
                    <a:pt x="2466" y="1348"/>
                    <a:pt x="2411" y="1342"/>
                    <a:pt x="2332" y="1342"/>
                  </a:cubicBezTo>
                  <a:cubicBezTo>
                    <a:pt x="2166" y="1342"/>
                    <a:pt x="1896" y="1369"/>
                    <a:pt x="1855" y="1369"/>
                  </a:cubicBezTo>
                  <a:cubicBezTo>
                    <a:pt x="1612" y="1400"/>
                    <a:pt x="1369" y="1461"/>
                    <a:pt x="1156" y="1582"/>
                  </a:cubicBezTo>
                  <a:cubicBezTo>
                    <a:pt x="761" y="1825"/>
                    <a:pt x="457" y="2190"/>
                    <a:pt x="275" y="2585"/>
                  </a:cubicBezTo>
                  <a:cubicBezTo>
                    <a:pt x="92" y="2950"/>
                    <a:pt x="1" y="3406"/>
                    <a:pt x="62" y="3801"/>
                  </a:cubicBezTo>
                  <a:cubicBezTo>
                    <a:pt x="92" y="3892"/>
                    <a:pt x="123" y="3983"/>
                    <a:pt x="153" y="4075"/>
                  </a:cubicBezTo>
                  <a:cubicBezTo>
                    <a:pt x="445" y="4711"/>
                    <a:pt x="1131" y="5070"/>
                    <a:pt x="1806" y="5070"/>
                  </a:cubicBezTo>
                  <a:cubicBezTo>
                    <a:pt x="1904" y="5070"/>
                    <a:pt x="2002" y="5063"/>
                    <a:pt x="2098" y="5047"/>
                  </a:cubicBezTo>
                  <a:cubicBezTo>
                    <a:pt x="2858" y="4926"/>
                    <a:pt x="3527" y="4379"/>
                    <a:pt x="3831" y="3649"/>
                  </a:cubicBezTo>
                  <a:cubicBezTo>
                    <a:pt x="3991" y="4128"/>
                    <a:pt x="4504" y="4424"/>
                    <a:pt x="5002" y="4424"/>
                  </a:cubicBezTo>
                  <a:cubicBezTo>
                    <a:pt x="5262" y="4424"/>
                    <a:pt x="5517" y="4343"/>
                    <a:pt x="5715" y="4166"/>
                  </a:cubicBezTo>
                  <a:lnTo>
                    <a:pt x="5715" y="4166"/>
                  </a:lnTo>
                  <a:cubicBezTo>
                    <a:pt x="5685" y="4895"/>
                    <a:pt x="6354" y="5594"/>
                    <a:pt x="7083" y="5594"/>
                  </a:cubicBezTo>
                  <a:cubicBezTo>
                    <a:pt x="6870" y="5929"/>
                    <a:pt x="7114" y="6415"/>
                    <a:pt x="7509" y="6506"/>
                  </a:cubicBezTo>
                  <a:cubicBezTo>
                    <a:pt x="7540" y="6511"/>
                    <a:pt x="7572" y="6513"/>
                    <a:pt x="7603" y="6513"/>
                  </a:cubicBezTo>
                  <a:cubicBezTo>
                    <a:pt x="7965" y="6513"/>
                    <a:pt x="8306" y="6204"/>
                    <a:pt x="8390" y="5868"/>
                  </a:cubicBezTo>
                  <a:cubicBezTo>
                    <a:pt x="8481" y="5473"/>
                    <a:pt x="8329" y="5078"/>
                    <a:pt x="8086" y="4774"/>
                  </a:cubicBezTo>
                  <a:cubicBezTo>
                    <a:pt x="8846" y="4196"/>
                    <a:pt x="9089" y="3041"/>
                    <a:pt x="8633" y="2190"/>
                  </a:cubicBezTo>
                  <a:cubicBezTo>
                    <a:pt x="8283" y="1536"/>
                    <a:pt x="7556" y="1134"/>
                    <a:pt x="6825" y="1134"/>
                  </a:cubicBezTo>
                  <a:cubicBezTo>
                    <a:pt x="6604" y="1134"/>
                    <a:pt x="6383" y="1170"/>
                    <a:pt x="6171" y="1248"/>
                  </a:cubicBezTo>
                  <a:cubicBezTo>
                    <a:pt x="5876" y="509"/>
                    <a:pt x="5121" y="0"/>
                    <a:pt x="4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7"/>
            <p:cNvSpPr/>
            <p:nvPr/>
          </p:nvSpPr>
          <p:spPr>
            <a:xfrm>
              <a:off x="1649641" y="1322129"/>
              <a:ext cx="43612" cy="51104"/>
            </a:xfrm>
            <a:custGeom>
              <a:avLst/>
              <a:gdLst/>
              <a:ahLst/>
              <a:cxnLst/>
              <a:rect l="l" t="t" r="r" b="b"/>
              <a:pathLst>
                <a:path w="1368" h="1603" extrusionOk="0">
                  <a:moveTo>
                    <a:pt x="619" y="1"/>
                  </a:moveTo>
                  <a:cubicBezTo>
                    <a:pt x="337" y="1"/>
                    <a:pt x="87" y="161"/>
                    <a:pt x="61" y="500"/>
                  </a:cubicBezTo>
                  <a:cubicBezTo>
                    <a:pt x="0" y="895"/>
                    <a:pt x="274" y="1533"/>
                    <a:pt x="608" y="1594"/>
                  </a:cubicBezTo>
                  <a:cubicBezTo>
                    <a:pt x="639" y="1600"/>
                    <a:pt x="671" y="1603"/>
                    <a:pt x="702" y="1603"/>
                  </a:cubicBezTo>
                  <a:cubicBezTo>
                    <a:pt x="1002" y="1603"/>
                    <a:pt x="1280" y="1344"/>
                    <a:pt x="1307" y="986"/>
                  </a:cubicBezTo>
                  <a:cubicBezTo>
                    <a:pt x="1368" y="591"/>
                    <a:pt x="1094" y="74"/>
                    <a:pt x="760" y="14"/>
                  </a:cubicBezTo>
                  <a:cubicBezTo>
                    <a:pt x="713" y="5"/>
                    <a:pt x="665" y="1"/>
                    <a:pt x="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7"/>
            <p:cNvSpPr/>
            <p:nvPr/>
          </p:nvSpPr>
          <p:spPr>
            <a:xfrm>
              <a:off x="2812467" y="3100737"/>
              <a:ext cx="48489" cy="64716"/>
            </a:xfrm>
            <a:custGeom>
              <a:avLst/>
              <a:gdLst/>
              <a:ahLst/>
              <a:cxnLst/>
              <a:rect l="l" t="t" r="r" b="b"/>
              <a:pathLst>
                <a:path w="1521" h="2030" extrusionOk="0">
                  <a:moveTo>
                    <a:pt x="1430" y="1"/>
                  </a:moveTo>
                  <a:lnTo>
                    <a:pt x="62" y="426"/>
                  </a:lnTo>
                  <a:cubicBezTo>
                    <a:pt x="62" y="426"/>
                    <a:pt x="1" y="1429"/>
                    <a:pt x="62" y="1794"/>
                  </a:cubicBezTo>
                  <a:cubicBezTo>
                    <a:pt x="92" y="1961"/>
                    <a:pt x="396" y="2029"/>
                    <a:pt x="708" y="2029"/>
                  </a:cubicBezTo>
                  <a:cubicBezTo>
                    <a:pt x="1019" y="2029"/>
                    <a:pt x="1338" y="1961"/>
                    <a:pt x="1399" y="1855"/>
                  </a:cubicBezTo>
                  <a:cubicBezTo>
                    <a:pt x="1521" y="1672"/>
                    <a:pt x="1430" y="1"/>
                    <a:pt x="1430" y="1"/>
                  </a:cubicBezTo>
                  <a:close/>
                </a:path>
              </a:pathLst>
            </a:custGeom>
            <a:solidFill>
              <a:srgbClr val="AD6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7"/>
            <p:cNvSpPr/>
            <p:nvPr/>
          </p:nvSpPr>
          <p:spPr>
            <a:xfrm>
              <a:off x="2709746" y="3147029"/>
              <a:ext cx="157997" cy="74280"/>
            </a:xfrm>
            <a:custGeom>
              <a:avLst/>
              <a:gdLst/>
              <a:ahLst/>
              <a:cxnLst/>
              <a:rect l="l" t="t" r="r" b="b"/>
              <a:pathLst>
                <a:path w="4956" h="2330" extrusionOk="0">
                  <a:moveTo>
                    <a:pt x="3167" y="0"/>
                  </a:moveTo>
                  <a:cubicBezTo>
                    <a:pt x="3085" y="0"/>
                    <a:pt x="3113" y="79"/>
                    <a:pt x="3010" y="312"/>
                  </a:cubicBezTo>
                  <a:cubicBezTo>
                    <a:pt x="2858" y="707"/>
                    <a:pt x="1" y="1132"/>
                    <a:pt x="123" y="1740"/>
                  </a:cubicBezTo>
                  <a:cubicBezTo>
                    <a:pt x="153" y="1892"/>
                    <a:pt x="822" y="2196"/>
                    <a:pt x="1794" y="2318"/>
                  </a:cubicBezTo>
                  <a:cubicBezTo>
                    <a:pt x="1868" y="2326"/>
                    <a:pt x="1961" y="2330"/>
                    <a:pt x="2063" y="2330"/>
                  </a:cubicBezTo>
                  <a:cubicBezTo>
                    <a:pt x="2341" y="2330"/>
                    <a:pt x="2688" y="2301"/>
                    <a:pt x="2889" y="2257"/>
                  </a:cubicBezTo>
                  <a:cubicBezTo>
                    <a:pt x="3253" y="2166"/>
                    <a:pt x="3588" y="1892"/>
                    <a:pt x="3588" y="1892"/>
                  </a:cubicBezTo>
                  <a:lnTo>
                    <a:pt x="3740" y="2105"/>
                  </a:lnTo>
                  <a:lnTo>
                    <a:pt x="4925" y="1862"/>
                  </a:lnTo>
                  <a:cubicBezTo>
                    <a:pt x="4925" y="1862"/>
                    <a:pt x="4955" y="1163"/>
                    <a:pt x="4955" y="767"/>
                  </a:cubicBezTo>
                  <a:cubicBezTo>
                    <a:pt x="4925" y="403"/>
                    <a:pt x="4652" y="312"/>
                    <a:pt x="4652" y="312"/>
                  </a:cubicBezTo>
                  <a:cubicBezTo>
                    <a:pt x="4530" y="433"/>
                    <a:pt x="4378" y="494"/>
                    <a:pt x="4196" y="555"/>
                  </a:cubicBezTo>
                  <a:cubicBezTo>
                    <a:pt x="4151" y="564"/>
                    <a:pt x="4107" y="568"/>
                    <a:pt x="4063" y="568"/>
                  </a:cubicBezTo>
                  <a:cubicBezTo>
                    <a:pt x="3814" y="568"/>
                    <a:pt x="3596" y="423"/>
                    <a:pt x="3466" y="190"/>
                  </a:cubicBezTo>
                  <a:cubicBezTo>
                    <a:pt x="3375" y="38"/>
                    <a:pt x="3223" y="8"/>
                    <a:pt x="3223" y="8"/>
                  </a:cubicBezTo>
                  <a:cubicBezTo>
                    <a:pt x="3200" y="3"/>
                    <a:pt x="3182" y="0"/>
                    <a:pt x="3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7"/>
            <p:cNvSpPr/>
            <p:nvPr/>
          </p:nvSpPr>
          <p:spPr>
            <a:xfrm>
              <a:off x="2750458" y="2504499"/>
              <a:ext cx="399265" cy="630523"/>
            </a:xfrm>
            <a:custGeom>
              <a:avLst/>
              <a:gdLst/>
              <a:ahLst/>
              <a:cxnLst/>
              <a:rect l="l" t="t" r="r" b="b"/>
              <a:pathLst>
                <a:path w="12524" h="19778" extrusionOk="0">
                  <a:moveTo>
                    <a:pt x="11435" y="1"/>
                  </a:moveTo>
                  <a:cubicBezTo>
                    <a:pt x="7031" y="1"/>
                    <a:pt x="930" y="1744"/>
                    <a:pt x="426" y="3900"/>
                  </a:cubicBezTo>
                  <a:cubicBezTo>
                    <a:pt x="1" y="5724"/>
                    <a:pt x="1125" y="14873"/>
                    <a:pt x="1946" y="19432"/>
                  </a:cubicBezTo>
                  <a:cubicBezTo>
                    <a:pt x="2289" y="19692"/>
                    <a:pt x="2601" y="19778"/>
                    <a:pt x="2862" y="19778"/>
                  </a:cubicBezTo>
                  <a:cubicBezTo>
                    <a:pt x="3363" y="19778"/>
                    <a:pt x="3678" y="19462"/>
                    <a:pt x="3678" y="19462"/>
                  </a:cubicBezTo>
                  <a:cubicBezTo>
                    <a:pt x="4043" y="16757"/>
                    <a:pt x="4499" y="12563"/>
                    <a:pt x="4469" y="9189"/>
                  </a:cubicBezTo>
                  <a:cubicBezTo>
                    <a:pt x="4438" y="8186"/>
                    <a:pt x="4043" y="7183"/>
                    <a:pt x="3952" y="6423"/>
                  </a:cubicBezTo>
                  <a:cubicBezTo>
                    <a:pt x="5709" y="6274"/>
                    <a:pt x="10237" y="5571"/>
                    <a:pt x="12078" y="5571"/>
                  </a:cubicBezTo>
                  <a:cubicBezTo>
                    <a:pt x="12116" y="5571"/>
                    <a:pt x="12153" y="5571"/>
                    <a:pt x="12189" y="5572"/>
                  </a:cubicBezTo>
                  <a:lnTo>
                    <a:pt x="12524" y="40"/>
                  </a:lnTo>
                  <a:cubicBezTo>
                    <a:pt x="12176" y="13"/>
                    <a:pt x="11812" y="1"/>
                    <a:pt x="114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7"/>
            <p:cNvSpPr/>
            <p:nvPr/>
          </p:nvSpPr>
          <p:spPr>
            <a:xfrm>
              <a:off x="2953954" y="3144351"/>
              <a:ext cx="48489" cy="65226"/>
            </a:xfrm>
            <a:custGeom>
              <a:avLst/>
              <a:gdLst/>
              <a:ahLst/>
              <a:cxnLst/>
              <a:rect l="l" t="t" r="r" b="b"/>
              <a:pathLst>
                <a:path w="1521" h="2046" extrusionOk="0">
                  <a:moveTo>
                    <a:pt x="1369" y="0"/>
                  </a:moveTo>
                  <a:lnTo>
                    <a:pt x="1" y="456"/>
                  </a:lnTo>
                  <a:cubicBezTo>
                    <a:pt x="1" y="456"/>
                    <a:pt x="1" y="1459"/>
                    <a:pt x="61" y="1824"/>
                  </a:cubicBezTo>
                  <a:cubicBezTo>
                    <a:pt x="105" y="1982"/>
                    <a:pt x="379" y="2045"/>
                    <a:pt x="668" y="2045"/>
                  </a:cubicBezTo>
                  <a:cubicBezTo>
                    <a:pt x="992" y="2045"/>
                    <a:pt x="1335" y="1967"/>
                    <a:pt x="1399" y="1854"/>
                  </a:cubicBezTo>
                  <a:cubicBezTo>
                    <a:pt x="1520" y="1642"/>
                    <a:pt x="1369" y="0"/>
                    <a:pt x="1369" y="0"/>
                  </a:cubicBezTo>
                  <a:close/>
                </a:path>
              </a:pathLst>
            </a:custGeom>
            <a:solidFill>
              <a:srgbClr val="AD6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7"/>
            <p:cNvSpPr/>
            <p:nvPr/>
          </p:nvSpPr>
          <p:spPr>
            <a:xfrm>
              <a:off x="2852222" y="3191598"/>
              <a:ext cx="157965" cy="75843"/>
            </a:xfrm>
            <a:custGeom>
              <a:avLst/>
              <a:gdLst/>
              <a:ahLst/>
              <a:cxnLst/>
              <a:rect l="l" t="t" r="r" b="b"/>
              <a:pathLst>
                <a:path w="4955" h="2379" extrusionOk="0">
                  <a:moveTo>
                    <a:pt x="3124" y="1"/>
                  </a:moveTo>
                  <a:cubicBezTo>
                    <a:pt x="3024" y="1"/>
                    <a:pt x="3056" y="80"/>
                    <a:pt x="2979" y="312"/>
                  </a:cubicBezTo>
                  <a:cubicBezTo>
                    <a:pt x="2827" y="707"/>
                    <a:pt x="0" y="1254"/>
                    <a:pt x="152" y="1862"/>
                  </a:cubicBezTo>
                  <a:cubicBezTo>
                    <a:pt x="183" y="1983"/>
                    <a:pt x="851" y="2287"/>
                    <a:pt x="1824" y="2379"/>
                  </a:cubicBezTo>
                  <a:cubicBezTo>
                    <a:pt x="2097" y="2379"/>
                    <a:pt x="2675" y="2318"/>
                    <a:pt x="2949" y="2257"/>
                  </a:cubicBezTo>
                  <a:cubicBezTo>
                    <a:pt x="3283" y="2166"/>
                    <a:pt x="3617" y="1892"/>
                    <a:pt x="3617" y="1892"/>
                  </a:cubicBezTo>
                  <a:lnTo>
                    <a:pt x="3769" y="2075"/>
                  </a:lnTo>
                  <a:lnTo>
                    <a:pt x="4955" y="1801"/>
                  </a:lnTo>
                  <a:cubicBezTo>
                    <a:pt x="4955" y="1801"/>
                    <a:pt x="4955" y="1102"/>
                    <a:pt x="4924" y="707"/>
                  </a:cubicBezTo>
                  <a:cubicBezTo>
                    <a:pt x="4894" y="342"/>
                    <a:pt x="4620" y="251"/>
                    <a:pt x="4620" y="251"/>
                  </a:cubicBezTo>
                  <a:cubicBezTo>
                    <a:pt x="4499" y="403"/>
                    <a:pt x="4347" y="464"/>
                    <a:pt x="4164" y="524"/>
                  </a:cubicBezTo>
                  <a:cubicBezTo>
                    <a:pt x="4124" y="534"/>
                    <a:pt x="4082" y="538"/>
                    <a:pt x="4040" y="538"/>
                  </a:cubicBezTo>
                  <a:cubicBezTo>
                    <a:pt x="3803" y="538"/>
                    <a:pt x="3564" y="397"/>
                    <a:pt x="3435" y="190"/>
                  </a:cubicBezTo>
                  <a:cubicBezTo>
                    <a:pt x="3313" y="38"/>
                    <a:pt x="3192" y="8"/>
                    <a:pt x="3192" y="8"/>
                  </a:cubicBezTo>
                  <a:cubicBezTo>
                    <a:pt x="3164" y="3"/>
                    <a:pt x="3142" y="1"/>
                    <a:pt x="3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7"/>
            <p:cNvSpPr/>
            <p:nvPr/>
          </p:nvSpPr>
          <p:spPr>
            <a:xfrm>
              <a:off x="2902594" y="2513490"/>
              <a:ext cx="481643" cy="662594"/>
            </a:xfrm>
            <a:custGeom>
              <a:avLst/>
              <a:gdLst/>
              <a:ahLst/>
              <a:cxnLst/>
              <a:rect l="l" t="t" r="r" b="b"/>
              <a:pathLst>
                <a:path w="15108" h="20784" extrusionOk="0">
                  <a:moveTo>
                    <a:pt x="8383" y="0"/>
                  </a:moveTo>
                  <a:cubicBezTo>
                    <a:pt x="8118" y="0"/>
                    <a:pt x="1514" y="1319"/>
                    <a:pt x="943" y="2311"/>
                  </a:cubicBezTo>
                  <a:cubicBezTo>
                    <a:pt x="1" y="3952"/>
                    <a:pt x="1551" y="13588"/>
                    <a:pt x="1399" y="20518"/>
                  </a:cubicBezTo>
                  <a:cubicBezTo>
                    <a:pt x="1399" y="20518"/>
                    <a:pt x="1735" y="20784"/>
                    <a:pt x="2340" y="20784"/>
                  </a:cubicBezTo>
                  <a:cubicBezTo>
                    <a:pt x="2627" y="20784"/>
                    <a:pt x="2974" y="20724"/>
                    <a:pt x="3375" y="20548"/>
                  </a:cubicBezTo>
                  <a:cubicBezTo>
                    <a:pt x="3679" y="17144"/>
                    <a:pt x="5837" y="9575"/>
                    <a:pt x="4469" y="5837"/>
                  </a:cubicBezTo>
                  <a:lnTo>
                    <a:pt x="4469" y="5837"/>
                  </a:lnTo>
                  <a:cubicBezTo>
                    <a:pt x="5836" y="5924"/>
                    <a:pt x="7075" y="6006"/>
                    <a:pt x="8265" y="6006"/>
                  </a:cubicBezTo>
                  <a:cubicBezTo>
                    <a:pt x="9986" y="6006"/>
                    <a:pt x="11601" y="5834"/>
                    <a:pt x="13344" y="5259"/>
                  </a:cubicBezTo>
                  <a:cubicBezTo>
                    <a:pt x="14044" y="5047"/>
                    <a:pt x="14226" y="4591"/>
                    <a:pt x="14651" y="3861"/>
                  </a:cubicBezTo>
                  <a:cubicBezTo>
                    <a:pt x="15107" y="3010"/>
                    <a:pt x="14803" y="1065"/>
                    <a:pt x="14348" y="1"/>
                  </a:cubicBezTo>
                  <a:lnTo>
                    <a:pt x="8390" y="1"/>
                  </a:lnTo>
                  <a:cubicBezTo>
                    <a:pt x="8389" y="1"/>
                    <a:pt x="8386" y="0"/>
                    <a:pt x="8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7"/>
            <p:cNvSpPr/>
            <p:nvPr/>
          </p:nvSpPr>
          <p:spPr>
            <a:xfrm>
              <a:off x="2434550" y="2147209"/>
              <a:ext cx="192874" cy="79254"/>
            </a:xfrm>
            <a:custGeom>
              <a:avLst/>
              <a:gdLst/>
              <a:ahLst/>
              <a:cxnLst/>
              <a:rect l="l" t="t" r="r" b="b"/>
              <a:pathLst>
                <a:path w="6050" h="2486" extrusionOk="0">
                  <a:moveTo>
                    <a:pt x="2858" y="0"/>
                  </a:moveTo>
                  <a:cubicBezTo>
                    <a:pt x="2189" y="0"/>
                    <a:pt x="2037" y="365"/>
                    <a:pt x="1794" y="365"/>
                  </a:cubicBezTo>
                  <a:cubicBezTo>
                    <a:pt x="1573" y="337"/>
                    <a:pt x="597" y="83"/>
                    <a:pt x="285" y="83"/>
                  </a:cubicBezTo>
                  <a:cubicBezTo>
                    <a:pt x="254" y="83"/>
                    <a:pt x="230" y="86"/>
                    <a:pt x="213" y="91"/>
                  </a:cubicBezTo>
                  <a:cubicBezTo>
                    <a:pt x="1" y="152"/>
                    <a:pt x="153" y="304"/>
                    <a:pt x="335" y="395"/>
                  </a:cubicBezTo>
                  <a:cubicBezTo>
                    <a:pt x="578" y="547"/>
                    <a:pt x="912" y="669"/>
                    <a:pt x="1338" y="851"/>
                  </a:cubicBezTo>
                  <a:cubicBezTo>
                    <a:pt x="1764" y="1034"/>
                    <a:pt x="1733" y="1064"/>
                    <a:pt x="2128" y="1216"/>
                  </a:cubicBezTo>
                  <a:cubicBezTo>
                    <a:pt x="2554" y="1368"/>
                    <a:pt x="3071" y="1611"/>
                    <a:pt x="2797" y="1794"/>
                  </a:cubicBezTo>
                  <a:cubicBezTo>
                    <a:pt x="2686" y="1855"/>
                    <a:pt x="2670" y="1872"/>
                    <a:pt x="2654" y="1872"/>
                  </a:cubicBezTo>
                  <a:cubicBezTo>
                    <a:pt x="2635" y="1872"/>
                    <a:pt x="2615" y="1849"/>
                    <a:pt x="2443" y="1849"/>
                  </a:cubicBezTo>
                  <a:cubicBezTo>
                    <a:pt x="2400" y="1849"/>
                    <a:pt x="2346" y="1851"/>
                    <a:pt x="2280" y="1854"/>
                  </a:cubicBezTo>
                  <a:cubicBezTo>
                    <a:pt x="1703" y="1915"/>
                    <a:pt x="1399" y="2250"/>
                    <a:pt x="1764" y="2310"/>
                  </a:cubicBezTo>
                  <a:cubicBezTo>
                    <a:pt x="2058" y="2356"/>
                    <a:pt x="2438" y="2486"/>
                    <a:pt x="2864" y="2486"/>
                  </a:cubicBezTo>
                  <a:cubicBezTo>
                    <a:pt x="3009" y="2486"/>
                    <a:pt x="3159" y="2471"/>
                    <a:pt x="3314" y="2432"/>
                  </a:cubicBezTo>
                  <a:cubicBezTo>
                    <a:pt x="3618" y="2341"/>
                    <a:pt x="3861" y="2250"/>
                    <a:pt x="3982" y="2189"/>
                  </a:cubicBezTo>
                  <a:cubicBezTo>
                    <a:pt x="4104" y="2128"/>
                    <a:pt x="4226" y="2128"/>
                    <a:pt x="4378" y="2128"/>
                  </a:cubicBezTo>
                  <a:lnTo>
                    <a:pt x="5198" y="2158"/>
                  </a:lnTo>
                  <a:lnTo>
                    <a:pt x="6049" y="973"/>
                  </a:lnTo>
                  <a:lnTo>
                    <a:pt x="6049" y="973"/>
                  </a:lnTo>
                  <a:cubicBezTo>
                    <a:pt x="6049" y="973"/>
                    <a:pt x="5745" y="996"/>
                    <a:pt x="5403" y="996"/>
                  </a:cubicBezTo>
                  <a:cubicBezTo>
                    <a:pt x="5061" y="996"/>
                    <a:pt x="4682" y="973"/>
                    <a:pt x="4530" y="882"/>
                  </a:cubicBezTo>
                  <a:cubicBezTo>
                    <a:pt x="4226" y="730"/>
                    <a:pt x="3557" y="0"/>
                    <a:pt x="2858" y="0"/>
                  </a:cubicBezTo>
                  <a:close/>
                </a:path>
              </a:pathLst>
            </a:custGeom>
            <a:solidFill>
              <a:srgbClr val="AD6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7"/>
            <p:cNvSpPr/>
            <p:nvPr/>
          </p:nvSpPr>
          <p:spPr>
            <a:xfrm>
              <a:off x="2571192" y="2002820"/>
              <a:ext cx="544606" cy="244201"/>
            </a:xfrm>
            <a:custGeom>
              <a:avLst/>
              <a:gdLst/>
              <a:ahLst/>
              <a:cxnLst/>
              <a:rect l="l" t="t" r="r" b="b"/>
              <a:pathLst>
                <a:path w="17083" h="7660" extrusionOk="0">
                  <a:moveTo>
                    <a:pt x="17083" y="0"/>
                  </a:moveTo>
                  <a:lnTo>
                    <a:pt x="17083" y="0"/>
                  </a:lnTo>
                  <a:cubicBezTo>
                    <a:pt x="17083" y="0"/>
                    <a:pt x="15472" y="0"/>
                    <a:pt x="14469" y="699"/>
                  </a:cubicBezTo>
                  <a:cubicBezTo>
                    <a:pt x="13922" y="1095"/>
                    <a:pt x="9058" y="4286"/>
                    <a:pt x="8450" y="4590"/>
                  </a:cubicBezTo>
                  <a:cubicBezTo>
                    <a:pt x="7842" y="4924"/>
                    <a:pt x="396" y="5350"/>
                    <a:pt x="396" y="5350"/>
                  </a:cubicBezTo>
                  <a:cubicBezTo>
                    <a:pt x="396" y="5350"/>
                    <a:pt x="0" y="5715"/>
                    <a:pt x="0" y="6231"/>
                  </a:cubicBezTo>
                  <a:cubicBezTo>
                    <a:pt x="0" y="6748"/>
                    <a:pt x="152" y="7204"/>
                    <a:pt x="152" y="7204"/>
                  </a:cubicBezTo>
                  <a:cubicBezTo>
                    <a:pt x="152" y="7204"/>
                    <a:pt x="4963" y="7659"/>
                    <a:pt x="7634" y="7659"/>
                  </a:cubicBezTo>
                  <a:cubicBezTo>
                    <a:pt x="8273" y="7659"/>
                    <a:pt x="8790" y="7633"/>
                    <a:pt x="9089" y="7569"/>
                  </a:cubicBezTo>
                  <a:cubicBezTo>
                    <a:pt x="10639" y="7265"/>
                    <a:pt x="16870" y="4590"/>
                    <a:pt x="16870" y="4590"/>
                  </a:cubicBezTo>
                  <a:lnTo>
                    <a:pt x="170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7"/>
            <p:cNvSpPr/>
            <p:nvPr/>
          </p:nvSpPr>
          <p:spPr>
            <a:xfrm>
              <a:off x="3009204" y="1981874"/>
              <a:ext cx="377937" cy="576837"/>
            </a:xfrm>
            <a:custGeom>
              <a:avLst/>
              <a:gdLst/>
              <a:ahLst/>
              <a:cxnLst/>
              <a:rect l="l" t="t" r="r" b="b"/>
              <a:pathLst>
                <a:path w="11855" h="18094" extrusionOk="0">
                  <a:moveTo>
                    <a:pt x="6019" y="1"/>
                  </a:moveTo>
                  <a:cubicBezTo>
                    <a:pt x="3827" y="1"/>
                    <a:pt x="1718" y="620"/>
                    <a:pt x="730" y="1356"/>
                  </a:cubicBezTo>
                  <a:cubicBezTo>
                    <a:pt x="0" y="2177"/>
                    <a:pt x="456" y="6615"/>
                    <a:pt x="1216" y="10202"/>
                  </a:cubicBezTo>
                  <a:cubicBezTo>
                    <a:pt x="1702" y="12329"/>
                    <a:pt x="1216" y="14487"/>
                    <a:pt x="1125" y="17405"/>
                  </a:cubicBezTo>
                  <a:cubicBezTo>
                    <a:pt x="1125" y="17405"/>
                    <a:pt x="1599" y="18047"/>
                    <a:pt x="3431" y="18047"/>
                  </a:cubicBezTo>
                  <a:cubicBezTo>
                    <a:pt x="3511" y="18047"/>
                    <a:pt x="3593" y="18046"/>
                    <a:pt x="3678" y="18044"/>
                  </a:cubicBezTo>
                  <a:cubicBezTo>
                    <a:pt x="3832" y="18037"/>
                    <a:pt x="3996" y="18035"/>
                    <a:pt x="4167" y="18035"/>
                  </a:cubicBezTo>
                  <a:cubicBezTo>
                    <a:pt x="4987" y="18035"/>
                    <a:pt x="5980" y="18094"/>
                    <a:pt x="6957" y="18094"/>
                  </a:cubicBezTo>
                  <a:cubicBezTo>
                    <a:pt x="8784" y="18094"/>
                    <a:pt x="10554" y="17888"/>
                    <a:pt x="11034" y="16706"/>
                  </a:cubicBezTo>
                  <a:cubicBezTo>
                    <a:pt x="10152" y="14335"/>
                    <a:pt x="11672" y="4001"/>
                    <a:pt x="11703" y="3423"/>
                  </a:cubicBezTo>
                  <a:cubicBezTo>
                    <a:pt x="11855" y="1752"/>
                    <a:pt x="11155" y="1113"/>
                    <a:pt x="8906" y="414"/>
                  </a:cubicBezTo>
                  <a:cubicBezTo>
                    <a:pt x="7988" y="124"/>
                    <a:pt x="6995" y="1"/>
                    <a:pt x="6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7"/>
            <p:cNvSpPr/>
            <p:nvPr/>
          </p:nvSpPr>
          <p:spPr>
            <a:xfrm>
              <a:off x="2915187" y="2503798"/>
              <a:ext cx="344049" cy="90157"/>
            </a:xfrm>
            <a:custGeom>
              <a:avLst/>
              <a:gdLst/>
              <a:ahLst/>
              <a:cxnLst/>
              <a:rect l="l" t="t" r="r" b="b"/>
              <a:pathLst>
                <a:path w="10792" h="2828" extrusionOk="0">
                  <a:moveTo>
                    <a:pt x="1" y="1"/>
                  </a:moveTo>
                  <a:lnTo>
                    <a:pt x="6262" y="2828"/>
                  </a:lnTo>
                  <a:lnTo>
                    <a:pt x="10791" y="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F9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7"/>
            <p:cNvSpPr/>
            <p:nvPr/>
          </p:nvSpPr>
          <p:spPr>
            <a:xfrm>
              <a:off x="3112881" y="2530928"/>
              <a:ext cx="146361" cy="71762"/>
            </a:xfrm>
            <a:custGeom>
              <a:avLst/>
              <a:gdLst/>
              <a:ahLst/>
              <a:cxnLst/>
              <a:rect l="l" t="t" r="r" b="b"/>
              <a:pathLst>
                <a:path w="4591" h="2251" extrusionOk="0">
                  <a:moveTo>
                    <a:pt x="4590" y="1"/>
                  </a:moveTo>
                  <a:lnTo>
                    <a:pt x="1" y="1855"/>
                  </a:lnTo>
                  <a:lnTo>
                    <a:pt x="1" y="2250"/>
                  </a:lnTo>
                  <a:lnTo>
                    <a:pt x="4530" y="366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7"/>
            <p:cNvSpPr/>
            <p:nvPr/>
          </p:nvSpPr>
          <p:spPr>
            <a:xfrm>
              <a:off x="2982966" y="2478612"/>
              <a:ext cx="131888" cy="87415"/>
            </a:xfrm>
            <a:custGeom>
              <a:avLst/>
              <a:gdLst/>
              <a:ahLst/>
              <a:cxnLst/>
              <a:rect l="l" t="t" r="r" b="b"/>
              <a:pathLst>
                <a:path w="4137" h="2742" extrusionOk="0">
                  <a:moveTo>
                    <a:pt x="3498" y="1"/>
                  </a:moveTo>
                  <a:lnTo>
                    <a:pt x="2586" y="426"/>
                  </a:lnTo>
                  <a:cubicBezTo>
                    <a:pt x="2586" y="426"/>
                    <a:pt x="2198" y="110"/>
                    <a:pt x="1669" y="110"/>
                  </a:cubicBezTo>
                  <a:cubicBezTo>
                    <a:pt x="1429" y="110"/>
                    <a:pt x="1160" y="175"/>
                    <a:pt x="884" y="365"/>
                  </a:cubicBezTo>
                  <a:cubicBezTo>
                    <a:pt x="0" y="925"/>
                    <a:pt x="830" y="2742"/>
                    <a:pt x="1463" y="2742"/>
                  </a:cubicBezTo>
                  <a:cubicBezTo>
                    <a:pt x="1483" y="2742"/>
                    <a:pt x="1503" y="2740"/>
                    <a:pt x="1522" y="2736"/>
                  </a:cubicBezTo>
                  <a:cubicBezTo>
                    <a:pt x="2191" y="2584"/>
                    <a:pt x="4136" y="1338"/>
                    <a:pt x="4136" y="1338"/>
                  </a:cubicBezTo>
                  <a:lnTo>
                    <a:pt x="3498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7"/>
            <p:cNvSpPr/>
            <p:nvPr/>
          </p:nvSpPr>
          <p:spPr>
            <a:xfrm>
              <a:off x="3076058" y="2014711"/>
              <a:ext cx="344049" cy="522067"/>
            </a:xfrm>
            <a:custGeom>
              <a:avLst/>
              <a:gdLst/>
              <a:ahLst/>
              <a:cxnLst/>
              <a:rect l="l" t="t" r="r" b="b"/>
              <a:pathLst>
                <a:path w="10792" h="16376" extrusionOk="0">
                  <a:moveTo>
                    <a:pt x="8181" y="0"/>
                  </a:moveTo>
                  <a:cubicBezTo>
                    <a:pt x="7031" y="0"/>
                    <a:pt x="6648" y="1641"/>
                    <a:pt x="6505" y="2667"/>
                  </a:cubicBezTo>
                  <a:cubicBezTo>
                    <a:pt x="6414" y="3488"/>
                    <a:pt x="6596" y="4551"/>
                    <a:pt x="6688" y="5372"/>
                  </a:cubicBezTo>
                  <a:cubicBezTo>
                    <a:pt x="6840" y="6922"/>
                    <a:pt x="6992" y="8472"/>
                    <a:pt x="7144" y="10023"/>
                  </a:cubicBezTo>
                  <a:cubicBezTo>
                    <a:pt x="6201" y="10418"/>
                    <a:pt x="5320" y="11026"/>
                    <a:pt x="4499" y="11634"/>
                  </a:cubicBezTo>
                  <a:cubicBezTo>
                    <a:pt x="2706" y="13001"/>
                    <a:pt x="153" y="14521"/>
                    <a:pt x="153" y="14521"/>
                  </a:cubicBezTo>
                  <a:cubicBezTo>
                    <a:pt x="153" y="14521"/>
                    <a:pt x="1" y="15129"/>
                    <a:pt x="92" y="15433"/>
                  </a:cubicBezTo>
                  <a:cubicBezTo>
                    <a:pt x="244" y="16223"/>
                    <a:pt x="760" y="16375"/>
                    <a:pt x="760" y="16375"/>
                  </a:cubicBezTo>
                  <a:cubicBezTo>
                    <a:pt x="760" y="16375"/>
                    <a:pt x="8238" y="13336"/>
                    <a:pt x="9423" y="11725"/>
                  </a:cubicBezTo>
                  <a:cubicBezTo>
                    <a:pt x="10214" y="10661"/>
                    <a:pt x="10092" y="8533"/>
                    <a:pt x="10153" y="7287"/>
                  </a:cubicBezTo>
                  <a:cubicBezTo>
                    <a:pt x="10244" y="5433"/>
                    <a:pt x="10791" y="418"/>
                    <a:pt x="8420" y="23"/>
                  </a:cubicBezTo>
                  <a:cubicBezTo>
                    <a:pt x="8337" y="7"/>
                    <a:pt x="8257" y="0"/>
                    <a:pt x="8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7"/>
            <p:cNvSpPr/>
            <p:nvPr/>
          </p:nvSpPr>
          <p:spPr>
            <a:xfrm>
              <a:off x="2767993" y="2286497"/>
              <a:ext cx="344910" cy="316186"/>
            </a:xfrm>
            <a:custGeom>
              <a:avLst/>
              <a:gdLst/>
              <a:ahLst/>
              <a:cxnLst/>
              <a:rect l="l" t="t" r="r" b="b"/>
              <a:pathLst>
                <a:path w="10819" h="9918" extrusionOk="0">
                  <a:moveTo>
                    <a:pt x="603" y="1"/>
                  </a:moveTo>
                  <a:cubicBezTo>
                    <a:pt x="277" y="1"/>
                    <a:pt x="0" y="285"/>
                    <a:pt x="28" y="647"/>
                  </a:cubicBezTo>
                  <a:lnTo>
                    <a:pt x="332" y="7638"/>
                  </a:lnTo>
                  <a:cubicBezTo>
                    <a:pt x="332" y="7972"/>
                    <a:pt x="575" y="8245"/>
                    <a:pt x="910" y="8306"/>
                  </a:cubicBezTo>
                  <a:lnTo>
                    <a:pt x="10819" y="9917"/>
                  </a:lnTo>
                  <a:lnTo>
                    <a:pt x="10484" y="2075"/>
                  </a:lnTo>
                  <a:cubicBezTo>
                    <a:pt x="10484" y="1802"/>
                    <a:pt x="10271" y="1558"/>
                    <a:pt x="9998" y="1528"/>
                  </a:cubicBezTo>
                  <a:lnTo>
                    <a:pt x="697" y="8"/>
                  </a:lnTo>
                  <a:cubicBezTo>
                    <a:pt x="665" y="3"/>
                    <a:pt x="634" y="1"/>
                    <a:pt x="6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7"/>
            <p:cNvSpPr/>
            <p:nvPr/>
          </p:nvSpPr>
          <p:spPr>
            <a:xfrm>
              <a:off x="3089640" y="1747995"/>
              <a:ext cx="187996" cy="257750"/>
            </a:xfrm>
            <a:custGeom>
              <a:avLst/>
              <a:gdLst/>
              <a:ahLst/>
              <a:cxnLst/>
              <a:rect l="l" t="t" r="r" b="b"/>
              <a:pathLst>
                <a:path w="5897" h="8085" extrusionOk="0">
                  <a:moveTo>
                    <a:pt x="2503" y="1"/>
                  </a:moveTo>
                  <a:cubicBezTo>
                    <a:pt x="1676" y="1"/>
                    <a:pt x="981" y="363"/>
                    <a:pt x="942" y="1519"/>
                  </a:cubicBezTo>
                  <a:cubicBezTo>
                    <a:pt x="942" y="1519"/>
                    <a:pt x="486" y="3404"/>
                    <a:pt x="304" y="3890"/>
                  </a:cubicBezTo>
                  <a:cubicBezTo>
                    <a:pt x="243" y="4042"/>
                    <a:pt x="0" y="4528"/>
                    <a:pt x="31" y="4711"/>
                  </a:cubicBezTo>
                  <a:cubicBezTo>
                    <a:pt x="91" y="4832"/>
                    <a:pt x="365" y="4802"/>
                    <a:pt x="486" y="4832"/>
                  </a:cubicBezTo>
                  <a:cubicBezTo>
                    <a:pt x="730" y="4923"/>
                    <a:pt x="365" y="6474"/>
                    <a:pt x="882" y="6626"/>
                  </a:cubicBezTo>
                  <a:cubicBezTo>
                    <a:pt x="1246" y="6707"/>
                    <a:pt x="1571" y="6720"/>
                    <a:pt x="1872" y="6720"/>
                  </a:cubicBezTo>
                  <a:cubicBezTo>
                    <a:pt x="2023" y="6720"/>
                    <a:pt x="2168" y="6717"/>
                    <a:pt x="2310" y="6717"/>
                  </a:cubicBezTo>
                  <a:cubicBezTo>
                    <a:pt x="2310" y="6747"/>
                    <a:pt x="2189" y="7568"/>
                    <a:pt x="2189" y="7568"/>
                  </a:cubicBezTo>
                  <a:lnTo>
                    <a:pt x="2310" y="8085"/>
                  </a:lnTo>
                  <a:lnTo>
                    <a:pt x="3252" y="8085"/>
                  </a:lnTo>
                  <a:lnTo>
                    <a:pt x="4529" y="7750"/>
                  </a:lnTo>
                  <a:cubicBezTo>
                    <a:pt x="4529" y="7750"/>
                    <a:pt x="4590" y="6078"/>
                    <a:pt x="4651" y="5896"/>
                  </a:cubicBezTo>
                  <a:cubicBezTo>
                    <a:pt x="4681" y="5774"/>
                    <a:pt x="5167" y="5319"/>
                    <a:pt x="5532" y="4467"/>
                  </a:cubicBezTo>
                  <a:cubicBezTo>
                    <a:pt x="5745" y="3981"/>
                    <a:pt x="5897" y="3495"/>
                    <a:pt x="5897" y="3191"/>
                  </a:cubicBezTo>
                  <a:cubicBezTo>
                    <a:pt x="5897" y="2279"/>
                    <a:pt x="5866" y="1367"/>
                    <a:pt x="5289" y="911"/>
                  </a:cubicBezTo>
                  <a:cubicBezTo>
                    <a:pt x="4958" y="650"/>
                    <a:pt x="3611" y="1"/>
                    <a:pt x="2503" y="1"/>
                  </a:cubicBezTo>
                  <a:close/>
                </a:path>
              </a:pathLst>
            </a:custGeom>
            <a:solidFill>
              <a:srgbClr val="AD6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7"/>
            <p:cNvSpPr/>
            <p:nvPr/>
          </p:nvSpPr>
          <p:spPr>
            <a:xfrm>
              <a:off x="3083359" y="1729281"/>
              <a:ext cx="224212" cy="208782"/>
            </a:xfrm>
            <a:custGeom>
              <a:avLst/>
              <a:gdLst/>
              <a:ahLst/>
              <a:cxnLst/>
              <a:rect l="l" t="t" r="r" b="b"/>
              <a:pathLst>
                <a:path w="7033" h="6549" extrusionOk="0">
                  <a:moveTo>
                    <a:pt x="872" y="1"/>
                  </a:moveTo>
                  <a:cubicBezTo>
                    <a:pt x="0" y="1"/>
                    <a:pt x="159" y="1383"/>
                    <a:pt x="258" y="1802"/>
                  </a:cubicBezTo>
                  <a:cubicBezTo>
                    <a:pt x="288" y="2045"/>
                    <a:pt x="592" y="2106"/>
                    <a:pt x="653" y="2197"/>
                  </a:cubicBezTo>
                  <a:cubicBezTo>
                    <a:pt x="683" y="2288"/>
                    <a:pt x="592" y="2744"/>
                    <a:pt x="592" y="2927"/>
                  </a:cubicBezTo>
                  <a:cubicBezTo>
                    <a:pt x="592" y="3109"/>
                    <a:pt x="896" y="3231"/>
                    <a:pt x="896" y="3231"/>
                  </a:cubicBezTo>
                  <a:cubicBezTo>
                    <a:pt x="896" y="3231"/>
                    <a:pt x="987" y="2744"/>
                    <a:pt x="1018" y="2684"/>
                  </a:cubicBezTo>
                  <a:cubicBezTo>
                    <a:pt x="1018" y="2623"/>
                    <a:pt x="1139" y="2137"/>
                    <a:pt x="1170" y="2137"/>
                  </a:cubicBezTo>
                  <a:cubicBezTo>
                    <a:pt x="1291" y="2076"/>
                    <a:pt x="1383" y="2076"/>
                    <a:pt x="1383" y="2076"/>
                  </a:cubicBezTo>
                  <a:cubicBezTo>
                    <a:pt x="1535" y="2015"/>
                    <a:pt x="2234" y="1985"/>
                    <a:pt x="2568" y="1985"/>
                  </a:cubicBezTo>
                  <a:cubicBezTo>
                    <a:pt x="2659" y="1985"/>
                    <a:pt x="2750" y="2045"/>
                    <a:pt x="2750" y="2137"/>
                  </a:cubicBezTo>
                  <a:cubicBezTo>
                    <a:pt x="2720" y="3261"/>
                    <a:pt x="3267" y="3444"/>
                    <a:pt x="3510" y="3474"/>
                  </a:cubicBezTo>
                  <a:cubicBezTo>
                    <a:pt x="3571" y="3474"/>
                    <a:pt x="3632" y="3535"/>
                    <a:pt x="3632" y="3595"/>
                  </a:cubicBezTo>
                  <a:cubicBezTo>
                    <a:pt x="3618" y="4400"/>
                    <a:pt x="3782" y="4625"/>
                    <a:pt x="3970" y="4625"/>
                  </a:cubicBezTo>
                  <a:cubicBezTo>
                    <a:pt x="4208" y="4625"/>
                    <a:pt x="4483" y="4264"/>
                    <a:pt x="4483" y="4264"/>
                  </a:cubicBezTo>
                  <a:cubicBezTo>
                    <a:pt x="4756" y="4477"/>
                    <a:pt x="4696" y="5480"/>
                    <a:pt x="4726" y="6058"/>
                  </a:cubicBezTo>
                  <a:cubicBezTo>
                    <a:pt x="4726" y="6331"/>
                    <a:pt x="4817" y="6544"/>
                    <a:pt x="4817" y="6544"/>
                  </a:cubicBezTo>
                  <a:cubicBezTo>
                    <a:pt x="4817" y="6544"/>
                    <a:pt x="4846" y="6549"/>
                    <a:pt x="4895" y="6549"/>
                  </a:cubicBezTo>
                  <a:cubicBezTo>
                    <a:pt x="4968" y="6549"/>
                    <a:pt x="5085" y="6538"/>
                    <a:pt x="5212" y="6483"/>
                  </a:cubicBezTo>
                  <a:cubicBezTo>
                    <a:pt x="5273" y="6453"/>
                    <a:pt x="5638" y="6058"/>
                    <a:pt x="5729" y="6027"/>
                  </a:cubicBezTo>
                  <a:cubicBezTo>
                    <a:pt x="6185" y="5662"/>
                    <a:pt x="6459" y="5115"/>
                    <a:pt x="6671" y="3383"/>
                  </a:cubicBezTo>
                  <a:cubicBezTo>
                    <a:pt x="7032" y="717"/>
                    <a:pt x="4477" y="334"/>
                    <a:pt x="3499" y="334"/>
                  </a:cubicBezTo>
                  <a:cubicBezTo>
                    <a:pt x="3406" y="334"/>
                    <a:pt x="3328" y="338"/>
                    <a:pt x="3267" y="343"/>
                  </a:cubicBezTo>
                  <a:cubicBezTo>
                    <a:pt x="3095" y="363"/>
                    <a:pt x="2885" y="374"/>
                    <a:pt x="2674" y="374"/>
                  </a:cubicBezTo>
                  <a:cubicBezTo>
                    <a:pt x="2251" y="374"/>
                    <a:pt x="1818" y="333"/>
                    <a:pt x="1656" y="252"/>
                  </a:cubicBezTo>
                  <a:cubicBezTo>
                    <a:pt x="1330" y="75"/>
                    <a:pt x="1074" y="1"/>
                    <a:pt x="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7"/>
            <p:cNvSpPr/>
            <p:nvPr/>
          </p:nvSpPr>
          <p:spPr>
            <a:xfrm>
              <a:off x="3219491" y="1846507"/>
              <a:ext cx="42655" cy="55567"/>
            </a:xfrm>
            <a:custGeom>
              <a:avLst/>
              <a:gdLst/>
              <a:ahLst/>
              <a:cxnLst/>
              <a:rect l="l" t="t" r="r" b="b"/>
              <a:pathLst>
                <a:path w="1338" h="1743" extrusionOk="0">
                  <a:moveTo>
                    <a:pt x="604" y="0"/>
                  </a:moveTo>
                  <a:cubicBezTo>
                    <a:pt x="205" y="0"/>
                    <a:pt x="152" y="526"/>
                    <a:pt x="152" y="526"/>
                  </a:cubicBezTo>
                  <a:cubicBezTo>
                    <a:pt x="0" y="1104"/>
                    <a:pt x="0" y="1742"/>
                    <a:pt x="0" y="1742"/>
                  </a:cubicBezTo>
                  <a:cubicBezTo>
                    <a:pt x="1338" y="1712"/>
                    <a:pt x="1338" y="131"/>
                    <a:pt x="699" y="10"/>
                  </a:cubicBezTo>
                  <a:cubicBezTo>
                    <a:pt x="665" y="3"/>
                    <a:pt x="633" y="0"/>
                    <a:pt x="604" y="0"/>
                  </a:cubicBezTo>
                  <a:close/>
                </a:path>
              </a:pathLst>
            </a:custGeom>
            <a:solidFill>
              <a:srgbClr val="AD6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7"/>
            <p:cNvSpPr/>
            <p:nvPr/>
          </p:nvSpPr>
          <p:spPr>
            <a:xfrm>
              <a:off x="3163285" y="1960163"/>
              <a:ext cx="95959" cy="76608"/>
            </a:xfrm>
            <a:custGeom>
              <a:avLst/>
              <a:gdLst/>
              <a:ahLst/>
              <a:cxnLst/>
              <a:rect l="l" t="t" r="r" b="b"/>
              <a:pathLst>
                <a:path w="3010" h="2403" extrusionOk="0">
                  <a:moveTo>
                    <a:pt x="2401" y="1"/>
                  </a:moveTo>
                  <a:cubicBezTo>
                    <a:pt x="1642" y="457"/>
                    <a:pt x="0" y="1399"/>
                    <a:pt x="0" y="1399"/>
                  </a:cubicBezTo>
                  <a:lnTo>
                    <a:pt x="395" y="2402"/>
                  </a:lnTo>
                  <a:cubicBezTo>
                    <a:pt x="395" y="2402"/>
                    <a:pt x="2006" y="1521"/>
                    <a:pt x="2341" y="1338"/>
                  </a:cubicBezTo>
                  <a:cubicBezTo>
                    <a:pt x="2736" y="1126"/>
                    <a:pt x="3009" y="822"/>
                    <a:pt x="3009" y="822"/>
                  </a:cubicBezTo>
                  <a:cubicBezTo>
                    <a:pt x="2736" y="335"/>
                    <a:pt x="2401" y="1"/>
                    <a:pt x="2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7"/>
            <p:cNvSpPr/>
            <p:nvPr/>
          </p:nvSpPr>
          <p:spPr>
            <a:xfrm>
              <a:off x="3134209" y="1963096"/>
              <a:ext cx="29106" cy="66884"/>
            </a:xfrm>
            <a:custGeom>
              <a:avLst/>
              <a:gdLst/>
              <a:ahLst/>
              <a:cxnLst/>
              <a:rect l="l" t="t" r="r" b="b"/>
              <a:pathLst>
                <a:path w="913" h="2098" extrusionOk="0">
                  <a:moveTo>
                    <a:pt x="912" y="0"/>
                  </a:moveTo>
                  <a:lnTo>
                    <a:pt x="912" y="0"/>
                  </a:lnTo>
                  <a:cubicBezTo>
                    <a:pt x="669" y="91"/>
                    <a:pt x="213" y="578"/>
                    <a:pt x="213" y="578"/>
                  </a:cubicBezTo>
                  <a:cubicBezTo>
                    <a:pt x="0" y="1277"/>
                    <a:pt x="152" y="2097"/>
                    <a:pt x="152" y="2097"/>
                  </a:cubicBezTo>
                  <a:cubicBezTo>
                    <a:pt x="365" y="1702"/>
                    <a:pt x="639" y="1520"/>
                    <a:pt x="912" y="1307"/>
                  </a:cubicBezTo>
                  <a:cubicBezTo>
                    <a:pt x="791" y="912"/>
                    <a:pt x="912" y="0"/>
                    <a:pt x="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67"/>
          <p:cNvGrpSpPr/>
          <p:nvPr/>
        </p:nvGrpSpPr>
        <p:grpSpPr>
          <a:xfrm>
            <a:off x="3872000" y="2182152"/>
            <a:ext cx="542964" cy="465786"/>
            <a:chOff x="5863675" y="3789852"/>
            <a:chExt cx="542964" cy="465786"/>
          </a:xfrm>
        </p:grpSpPr>
        <p:sp>
          <p:nvSpPr>
            <p:cNvPr id="2349" name="Google Shape;2349;p67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7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ryptocurrency Today by Slidesgo">
  <a:themeElements>
    <a:clrScheme name="Simple Light">
      <a:dk1>
        <a:srgbClr val="F1E8DC"/>
      </a:dk1>
      <a:lt1>
        <a:srgbClr val="FFFFFF"/>
      </a:lt1>
      <a:dk2>
        <a:srgbClr val="FBBF60"/>
      </a:dk2>
      <a:lt2>
        <a:srgbClr val="39B0D1"/>
      </a:lt2>
      <a:accent1>
        <a:srgbClr val="66B888"/>
      </a:accent1>
      <a:accent2>
        <a:srgbClr val="FE98B0"/>
      </a:accent2>
      <a:accent3>
        <a:srgbClr val="383838"/>
      </a:accent3>
      <a:accent4>
        <a:srgbClr val="FFFFFF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126</Words>
  <Application>Microsoft Office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Ubuntu</vt:lpstr>
      <vt:lpstr>Chewy</vt:lpstr>
      <vt:lpstr>Arial</vt:lpstr>
      <vt:lpstr>Didact Gothic</vt:lpstr>
      <vt:lpstr>Cryptocurrency Today by Slidesgo</vt:lpstr>
      <vt:lpstr>Kas RT.Ku</vt:lpstr>
      <vt:lpstr>Latar Belakang</vt:lpstr>
      <vt:lpstr>Tujuan</vt:lpstr>
      <vt:lpstr>SIAP RT</vt:lpstr>
      <vt:lpstr>01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Management Kas RT</dc:title>
  <cp:lastModifiedBy>BAGAS</cp:lastModifiedBy>
  <cp:revision>3</cp:revision>
  <dcterms:modified xsi:type="dcterms:W3CDTF">2022-05-15T09:02:48Z</dcterms:modified>
</cp:coreProperties>
</file>