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63" r:id="rId4"/>
    <p:sldId id="259" r:id="rId5"/>
    <p:sldId id="257" r:id="rId6"/>
    <p:sldId id="260" r:id="rId7"/>
    <p:sldId id="275" r:id="rId8"/>
    <p:sldId id="276" r:id="rId9"/>
    <p:sldId id="277" r:id="rId10"/>
    <p:sldId id="261" r:id="rId11"/>
    <p:sldId id="267" r:id="rId12"/>
    <p:sldId id="256" r:id="rId13"/>
    <p:sldId id="272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35C53-AEC4-48C5-B83A-3F11D9E6A5E8}" v="30" dt="2025-04-19T08:37:56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01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seet Suna" userId="fb037b52d749f86c" providerId="LiveId" clId="{34735C53-AEC4-48C5-B83A-3F11D9E6A5E8}"/>
    <pc:docChg chg="undo custSel addSld modSld sldOrd">
      <pc:chgData name="Sanseet Suna" userId="fb037b52d749f86c" providerId="LiveId" clId="{34735C53-AEC4-48C5-B83A-3F11D9E6A5E8}" dt="2025-04-19T08:38:30.428" v="676" actId="1035"/>
      <pc:docMkLst>
        <pc:docMk/>
      </pc:docMkLst>
      <pc:sldChg chg="addSp modSp mod">
        <pc:chgData name="Sanseet Suna" userId="fb037b52d749f86c" providerId="LiveId" clId="{34735C53-AEC4-48C5-B83A-3F11D9E6A5E8}" dt="2025-04-19T08:37:37.773" v="618" actId="20577"/>
        <pc:sldMkLst>
          <pc:docMk/>
          <pc:sldMk cId="3501219238" sldId="256"/>
        </pc:sldMkLst>
        <pc:spChg chg="add mod">
          <ac:chgData name="Sanseet Suna" userId="fb037b52d749f86c" providerId="LiveId" clId="{34735C53-AEC4-48C5-B83A-3F11D9E6A5E8}" dt="2025-04-19T08:37:37.773" v="618" actId="20577"/>
          <ac:spMkLst>
            <pc:docMk/>
            <pc:sldMk cId="3501219238" sldId="256"/>
            <ac:spMk id="2" creationId="{FE8BB27B-47FD-4FE4-F4C4-A74DA194742B}"/>
          </ac:spMkLst>
        </pc:spChg>
      </pc:sldChg>
      <pc:sldChg chg="addSp modSp mod">
        <pc:chgData name="Sanseet Suna" userId="fb037b52d749f86c" providerId="LiveId" clId="{34735C53-AEC4-48C5-B83A-3F11D9E6A5E8}" dt="2025-04-19T08:36:42.490" v="600" actId="1037"/>
        <pc:sldMkLst>
          <pc:docMk/>
          <pc:sldMk cId="3091775829" sldId="257"/>
        </pc:sldMkLst>
        <pc:spChg chg="add mod">
          <ac:chgData name="Sanseet Suna" userId="fb037b52d749f86c" providerId="LiveId" clId="{34735C53-AEC4-48C5-B83A-3F11D9E6A5E8}" dt="2025-04-19T08:36:42.490" v="600" actId="1037"/>
          <ac:spMkLst>
            <pc:docMk/>
            <pc:sldMk cId="3091775829" sldId="257"/>
            <ac:spMk id="4" creationId="{0E10A8A5-D991-6C81-6805-1E8DA5B419FF}"/>
          </ac:spMkLst>
        </pc:spChg>
      </pc:sldChg>
      <pc:sldChg chg="addSp modSp mod">
        <pc:chgData name="Sanseet Suna" userId="fb037b52d749f86c" providerId="LiveId" clId="{34735C53-AEC4-48C5-B83A-3F11D9E6A5E8}" dt="2025-04-19T08:38:06.557" v="644" actId="1038"/>
        <pc:sldMkLst>
          <pc:docMk/>
          <pc:sldMk cId="2719534833" sldId="258"/>
        </pc:sldMkLst>
        <pc:spChg chg="add mod">
          <ac:chgData name="Sanseet Suna" userId="fb037b52d749f86c" providerId="LiveId" clId="{34735C53-AEC4-48C5-B83A-3F11D9E6A5E8}" dt="2025-04-19T08:38:06.557" v="644" actId="1038"/>
          <ac:spMkLst>
            <pc:docMk/>
            <pc:sldMk cId="2719534833" sldId="258"/>
            <ac:spMk id="2" creationId="{EE404D9C-8E82-60D5-8DF7-D7744B59E4F6}"/>
          </ac:spMkLst>
        </pc:spChg>
        <pc:spChg chg="mod">
          <ac:chgData name="Sanseet Suna" userId="fb037b52d749f86c" providerId="LiveId" clId="{34735C53-AEC4-48C5-B83A-3F11D9E6A5E8}" dt="2025-04-19T08:36:07.732" v="580" actId="1036"/>
          <ac:spMkLst>
            <pc:docMk/>
            <pc:sldMk cId="2719534833" sldId="258"/>
            <ac:spMk id="14" creationId="{37E4341F-2BCB-50BE-D3F7-62B20D8F9E14}"/>
          </ac:spMkLst>
        </pc:spChg>
      </pc:sldChg>
      <pc:sldChg chg="addSp modSp mod">
        <pc:chgData name="Sanseet Suna" userId="fb037b52d749f86c" providerId="LiveId" clId="{34735C53-AEC4-48C5-B83A-3F11D9E6A5E8}" dt="2025-04-19T08:38:30.428" v="676" actId="1035"/>
        <pc:sldMkLst>
          <pc:docMk/>
          <pc:sldMk cId="2453889575" sldId="259"/>
        </pc:sldMkLst>
        <pc:spChg chg="add mod">
          <ac:chgData name="Sanseet Suna" userId="fb037b52d749f86c" providerId="LiveId" clId="{34735C53-AEC4-48C5-B83A-3F11D9E6A5E8}" dt="2025-04-19T08:38:30.428" v="676" actId="1035"/>
          <ac:spMkLst>
            <pc:docMk/>
            <pc:sldMk cId="2453889575" sldId="259"/>
            <ac:spMk id="6" creationId="{8FD28E93-FC96-3178-1BF5-DC5C09963071}"/>
          </ac:spMkLst>
        </pc:spChg>
      </pc:sldChg>
      <pc:sldChg chg="addSp modSp mod ord">
        <pc:chgData name="Sanseet Suna" userId="fb037b52d749f86c" providerId="LiveId" clId="{34735C53-AEC4-48C5-B83A-3F11D9E6A5E8}" dt="2025-04-19T08:36:55.321" v="602" actId="20577"/>
        <pc:sldMkLst>
          <pc:docMk/>
          <pc:sldMk cId="3657755146" sldId="260"/>
        </pc:sldMkLst>
        <pc:spChg chg="add mod">
          <ac:chgData name="Sanseet Suna" userId="fb037b52d749f86c" providerId="LiveId" clId="{34735C53-AEC4-48C5-B83A-3F11D9E6A5E8}" dt="2025-04-19T08:36:55.321" v="602" actId="20577"/>
          <ac:spMkLst>
            <pc:docMk/>
            <pc:sldMk cId="3657755146" sldId="260"/>
            <ac:spMk id="2" creationId="{47718C25-39DA-54D6-403A-06AA38EBC57F}"/>
          </ac:spMkLst>
        </pc:spChg>
        <pc:spChg chg="mod">
          <ac:chgData name="Sanseet Suna" userId="fb037b52d749f86c" providerId="LiveId" clId="{34735C53-AEC4-48C5-B83A-3F11D9E6A5E8}" dt="2025-04-19T08:34:06.138" v="409" actId="20577"/>
          <ac:spMkLst>
            <pc:docMk/>
            <pc:sldMk cId="3657755146" sldId="260"/>
            <ac:spMk id="71" creationId="{69526030-BA6E-505E-EE09-763B135E503B}"/>
          </ac:spMkLst>
        </pc:spChg>
      </pc:sldChg>
      <pc:sldChg chg="addSp modSp mod">
        <pc:chgData name="Sanseet Suna" userId="fb037b52d749f86c" providerId="LiveId" clId="{34735C53-AEC4-48C5-B83A-3F11D9E6A5E8}" dt="2025-04-19T08:37:19.566" v="612" actId="14100"/>
        <pc:sldMkLst>
          <pc:docMk/>
          <pc:sldMk cId="4139809813" sldId="261"/>
        </pc:sldMkLst>
        <pc:spChg chg="add mod">
          <ac:chgData name="Sanseet Suna" userId="fb037b52d749f86c" providerId="LiveId" clId="{34735C53-AEC4-48C5-B83A-3F11D9E6A5E8}" dt="2025-04-19T08:37:19.566" v="612" actId="14100"/>
          <ac:spMkLst>
            <pc:docMk/>
            <pc:sldMk cId="4139809813" sldId="261"/>
            <ac:spMk id="6" creationId="{7D2F9DF3-3AFC-2FE7-3FF6-51397071818C}"/>
          </ac:spMkLst>
        </pc:spChg>
      </pc:sldChg>
      <pc:sldChg chg="addSp modSp mod">
        <pc:chgData name="Sanseet Suna" userId="fb037b52d749f86c" providerId="LiveId" clId="{34735C53-AEC4-48C5-B83A-3F11D9E6A5E8}" dt="2025-04-19T08:38:23.523" v="668" actId="1037"/>
        <pc:sldMkLst>
          <pc:docMk/>
          <pc:sldMk cId="574108065" sldId="263"/>
        </pc:sldMkLst>
        <pc:spChg chg="add mod">
          <ac:chgData name="Sanseet Suna" userId="fb037b52d749f86c" providerId="LiveId" clId="{34735C53-AEC4-48C5-B83A-3F11D9E6A5E8}" dt="2025-04-19T08:38:23.523" v="668" actId="1037"/>
          <ac:spMkLst>
            <pc:docMk/>
            <pc:sldMk cId="574108065" sldId="263"/>
            <ac:spMk id="4" creationId="{55FB5E66-C031-6336-2B71-05A553F5CF2A}"/>
          </ac:spMkLst>
        </pc:spChg>
      </pc:sldChg>
      <pc:sldChg chg="addSp modSp mod">
        <pc:chgData name="Sanseet Suna" userId="fb037b52d749f86c" providerId="LiveId" clId="{34735C53-AEC4-48C5-B83A-3F11D9E6A5E8}" dt="2025-04-19T08:37:32.309" v="615" actId="20577"/>
        <pc:sldMkLst>
          <pc:docMk/>
          <pc:sldMk cId="3940697623" sldId="267"/>
        </pc:sldMkLst>
        <pc:spChg chg="add mod">
          <ac:chgData name="Sanseet Suna" userId="fb037b52d749f86c" providerId="LiveId" clId="{34735C53-AEC4-48C5-B83A-3F11D9E6A5E8}" dt="2025-04-19T08:37:32.309" v="615" actId="20577"/>
          <ac:spMkLst>
            <pc:docMk/>
            <pc:sldMk cId="3940697623" sldId="267"/>
            <ac:spMk id="6" creationId="{57CDFEE1-FCEA-B549-5154-D888C5767491}"/>
          </ac:spMkLst>
        </pc:spChg>
      </pc:sldChg>
      <pc:sldChg chg="addSp modSp mod">
        <pc:chgData name="Sanseet Suna" userId="fb037b52d749f86c" providerId="LiveId" clId="{34735C53-AEC4-48C5-B83A-3F11D9E6A5E8}" dt="2025-04-19T08:38:15.590" v="656" actId="1038"/>
        <pc:sldMkLst>
          <pc:docMk/>
          <pc:sldMk cId="2714049874" sldId="269"/>
        </pc:sldMkLst>
        <pc:spChg chg="add mod">
          <ac:chgData name="Sanseet Suna" userId="fb037b52d749f86c" providerId="LiveId" clId="{34735C53-AEC4-48C5-B83A-3F11D9E6A5E8}" dt="2025-04-19T08:38:15.590" v="656" actId="1038"/>
          <ac:spMkLst>
            <pc:docMk/>
            <pc:sldMk cId="2714049874" sldId="269"/>
            <ac:spMk id="4" creationId="{A52E803D-9439-4A5D-1214-E67841EBE0A9}"/>
          </ac:spMkLst>
        </pc:spChg>
      </pc:sldChg>
      <pc:sldChg chg="addSp modSp mod">
        <pc:chgData name="Sanseet Suna" userId="fb037b52d749f86c" providerId="LiveId" clId="{34735C53-AEC4-48C5-B83A-3F11D9E6A5E8}" dt="2025-04-19T08:37:58.256" v="630" actId="20577"/>
        <pc:sldMkLst>
          <pc:docMk/>
          <pc:sldMk cId="3217414111" sldId="271"/>
        </pc:sldMkLst>
        <pc:spChg chg="add mod">
          <ac:chgData name="Sanseet Suna" userId="fb037b52d749f86c" providerId="LiveId" clId="{34735C53-AEC4-48C5-B83A-3F11D9E6A5E8}" dt="2025-04-19T08:37:58.256" v="630" actId="20577"/>
          <ac:spMkLst>
            <pc:docMk/>
            <pc:sldMk cId="3217414111" sldId="271"/>
            <ac:spMk id="5" creationId="{3FFC3BFC-E019-A9A8-7064-5DB925E06F42}"/>
          </ac:spMkLst>
        </pc:spChg>
      </pc:sldChg>
      <pc:sldChg chg="addSp modSp mod">
        <pc:chgData name="Sanseet Suna" userId="fb037b52d749f86c" providerId="LiveId" clId="{34735C53-AEC4-48C5-B83A-3F11D9E6A5E8}" dt="2025-04-19T08:37:43.118" v="621" actId="20577"/>
        <pc:sldMkLst>
          <pc:docMk/>
          <pc:sldMk cId="1205188814" sldId="272"/>
        </pc:sldMkLst>
        <pc:spChg chg="add mod">
          <ac:chgData name="Sanseet Suna" userId="fb037b52d749f86c" providerId="LiveId" clId="{34735C53-AEC4-48C5-B83A-3F11D9E6A5E8}" dt="2025-04-19T08:37:43.118" v="621" actId="20577"/>
          <ac:spMkLst>
            <pc:docMk/>
            <pc:sldMk cId="1205188814" sldId="272"/>
            <ac:spMk id="6" creationId="{24CDB0F0-176C-9993-BF5F-376ADD4A0BF2}"/>
          </ac:spMkLst>
        </pc:spChg>
      </pc:sldChg>
      <pc:sldChg chg="addSp modSp mod">
        <pc:chgData name="Sanseet Suna" userId="fb037b52d749f86c" providerId="LiveId" clId="{34735C53-AEC4-48C5-B83A-3F11D9E6A5E8}" dt="2025-04-19T08:37:48.472" v="624" actId="20577"/>
        <pc:sldMkLst>
          <pc:docMk/>
          <pc:sldMk cId="1018058930" sldId="273"/>
        </pc:sldMkLst>
        <pc:spChg chg="add mod">
          <ac:chgData name="Sanseet Suna" userId="fb037b52d749f86c" providerId="LiveId" clId="{34735C53-AEC4-48C5-B83A-3F11D9E6A5E8}" dt="2025-04-19T08:37:48.472" v="624" actId="20577"/>
          <ac:spMkLst>
            <pc:docMk/>
            <pc:sldMk cId="1018058930" sldId="273"/>
            <ac:spMk id="6" creationId="{16B005A6-7410-6434-463A-ADA28C222ABF}"/>
          </ac:spMkLst>
        </pc:spChg>
      </pc:sldChg>
      <pc:sldChg chg="addSp modSp mod">
        <pc:chgData name="Sanseet Suna" userId="fb037b52d749f86c" providerId="LiveId" clId="{34735C53-AEC4-48C5-B83A-3F11D9E6A5E8}" dt="2025-04-19T08:37:53.244" v="627" actId="20577"/>
        <pc:sldMkLst>
          <pc:docMk/>
          <pc:sldMk cId="1021512187" sldId="274"/>
        </pc:sldMkLst>
        <pc:spChg chg="add mod">
          <ac:chgData name="Sanseet Suna" userId="fb037b52d749f86c" providerId="LiveId" clId="{34735C53-AEC4-48C5-B83A-3F11D9E6A5E8}" dt="2025-04-19T08:37:53.244" v="627" actId="20577"/>
          <ac:spMkLst>
            <pc:docMk/>
            <pc:sldMk cId="1021512187" sldId="274"/>
            <ac:spMk id="4" creationId="{E4C7BCDF-8179-2025-041E-B69F8FFD0D95}"/>
          </ac:spMkLst>
        </pc:spChg>
      </pc:sldChg>
      <pc:sldChg chg="addSp modSp mod ord">
        <pc:chgData name="Sanseet Suna" userId="fb037b52d749f86c" providerId="LiveId" clId="{34735C53-AEC4-48C5-B83A-3F11D9E6A5E8}" dt="2025-04-19T08:37:00.044" v="604" actId="20577"/>
        <pc:sldMkLst>
          <pc:docMk/>
          <pc:sldMk cId="387917315" sldId="275"/>
        </pc:sldMkLst>
        <pc:spChg chg="mod">
          <ac:chgData name="Sanseet Suna" userId="fb037b52d749f86c" providerId="LiveId" clId="{34735C53-AEC4-48C5-B83A-3F11D9E6A5E8}" dt="2025-04-19T08:14:19.828" v="56" actId="20577"/>
          <ac:spMkLst>
            <pc:docMk/>
            <pc:sldMk cId="387917315" sldId="275"/>
            <ac:spMk id="4" creationId="{FDED17B2-ECFD-F946-70F5-239DBFB29840}"/>
          </ac:spMkLst>
        </pc:spChg>
        <pc:spChg chg="add mod">
          <ac:chgData name="Sanseet Suna" userId="fb037b52d749f86c" providerId="LiveId" clId="{34735C53-AEC4-48C5-B83A-3F11D9E6A5E8}" dt="2025-04-19T08:37:00.044" v="604" actId="20577"/>
          <ac:spMkLst>
            <pc:docMk/>
            <pc:sldMk cId="387917315" sldId="275"/>
            <ac:spMk id="5" creationId="{EFCDA0BD-5AAE-37EF-86EC-D1033DE413BA}"/>
          </ac:spMkLst>
        </pc:spChg>
        <pc:picChg chg="mod">
          <ac:chgData name="Sanseet Suna" userId="fb037b52d749f86c" providerId="LiveId" clId="{34735C53-AEC4-48C5-B83A-3F11D9E6A5E8}" dt="2025-04-19T06:56:27.297" v="6" actId="14100"/>
          <ac:picMkLst>
            <pc:docMk/>
            <pc:sldMk cId="387917315" sldId="275"/>
            <ac:picMk id="2" creationId="{DBD455E2-FCC7-3DC7-4205-EBF96D79290C}"/>
          </ac:picMkLst>
        </pc:picChg>
      </pc:sldChg>
      <pc:sldChg chg="addSp delSp modSp add mod">
        <pc:chgData name="Sanseet Suna" userId="fb037b52d749f86c" providerId="LiveId" clId="{34735C53-AEC4-48C5-B83A-3F11D9E6A5E8}" dt="2025-04-19T08:37:06.186" v="606" actId="20577"/>
        <pc:sldMkLst>
          <pc:docMk/>
          <pc:sldMk cId="4090179522" sldId="276"/>
        </pc:sldMkLst>
        <pc:spChg chg="mod">
          <ac:chgData name="Sanseet Suna" userId="fb037b52d749f86c" providerId="LiveId" clId="{34735C53-AEC4-48C5-B83A-3F11D9E6A5E8}" dt="2025-04-19T08:14:30.199" v="72" actId="20577"/>
          <ac:spMkLst>
            <pc:docMk/>
            <pc:sldMk cId="4090179522" sldId="276"/>
            <ac:spMk id="4" creationId="{AB11D3D1-B56B-B3B3-7603-3F3D9C76FEED}"/>
          </ac:spMkLst>
        </pc:spChg>
        <pc:spChg chg="add mod">
          <ac:chgData name="Sanseet Suna" userId="fb037b52d749f86c" providerId="LiveId" clId="{34735C53-AEC4-48C5-B83A-3F11D9E6A5E8}" dt="2025-04-19T08:23:37.234" v="214" actId="1076"/>
          <ac:spMkLst>
            <pc:docMk/>
            <pc:sldMk cId="4090179522" sldId="276"/>
            <ac:spMk id="14" creationId="{D5F41B24-EC0A-41DD-44A3-F8221B7666C5}"/>
          </ac:spMkLst>
        </pc:spChg>
        <pc:spChg chg="add mod">
          <ac:chgData name="Sanseet Suna" userId="fb037b52d749f86c" providerId="LiveId" clId="{34735C53-AEC4-48C5-B83A-3F11D9E6A5E8}" dt="2025-04-19T08:24:44.873" v="232" actId="1035"/>
          <ac:spMkLst>
            <pc:docMk/>
            <pc:sldMk cId="4090179522" sldId="276"/>
            <ac:spMk id="15" creationId="{ED72B8DF-A043-06E2-D919-C06FF9AACFF8}"/>
          </ac:spMkLst>
        </pc:spChg>
        <pc:spChg chg="add mod">
          <ac:chgData name="Sanseet Suna" userId="fb037b52d749f86c" providerId="LiveId" clId="{34735C53-AEC4-48C5-B83A-3F11D9E6A5E8}" dt="2025-04-19T08:25:26.855" v="258" actId="1076"/>
          <ac:spMkLst>
            <pc:docMk/>
            <pc:sldMk cId="4090179522" sldId="276"/>
            <ac:spMk id="16" creationId="{E3DF9912-38F2-7B5D-3908-87E0EBEA6AF7}"/>
          </ac:spMkLst>
        </pc:spChg>
        <pc:spChg chg="add mod">
          <ac:chgData name="Sanseet Suna" userId="fb037b52d749f86c" providerId="LiveId" clId="{34735C53-AEC4-48C5-B83A-3F11D9E6A5E8}" dt="2025-04-19T08:26:02.381" v="287" actId="1076"/>
          <ac:spMkLst>
            <pc:docMk/>
            <pc:sldMk cId="4090179522" sldId="276"/>
            <ac:spMk id="17" creationId="{7BBA2A65-89BF-8F6F-B2D0-08B9CD373FDF}"/>
          </ac:spMkLst>
        </pc:spChg>
        <pc:spChg chg="add mod">
          <ac:chgData name="Sanseet Suna" userId="fb037b52d749f86c" providerId="LiveId" clId="{34735C53-AEC4-48C5-B83A-3F11D9E6A5E8}" dt="2025-04-19T08:26:30.829" v="314" actId="1035"/>
          <ac:spMkLst>
            <pc:docMk/>
            <pc:sldMk cId="4090179522" sldId="276"/>
            <ac:spMk id="18" creationId="{15B2317C-E9C2-768B-EF6A-754C3F42594A}"/>
          </ac:spMkLst>
        </pc:spChg>
        <pc:spChg chg="add mod">
          <ac:chgData name="Sanseet Suna" userId="fb037b52d749f86c" providerId="LiveId" clId="{34735C53-AEC4-48C5-B83A-3F11D9E6A5E8}" dt="2025-04-19T08:37:06.186" v="606" actId="20577"/>
          <ac:spMkLst>
            <pc:docMk/>
            <pc:sldMk cId="4090179522" sldId="276"/>
            <ac:spMk id="19" creationId="{6FC297D3-7110-BDC0-A38C-42B86028BD2F}"/>
          </ac:spMkLst>
        </pc:spChg>
        <pc:picChg chg="mod">
          <ac:chgData name="Sanseet Suna" userId="fb037b52d749f86c" providerId="LiveId" clId="{34735C53-AEC4-48C5-B83A-3F11D9E6A5E8}" dt="2025-04-19T08:17:58.866" v="162" actId="1076"/>
          <ac:picMkLst>
            <pc:docMk/>
            <pc:sldMk cId="4090179522" sldId="276"/>
            <ac:picMk id="2" creationId="{5963D13D-88D2-2C42-B16E-AD3597FF0AD9}"/>
          </ac:picMkLst>
        </pc:picChg>
        <pc:picChg chg="add mod modCrop">
          <ac:chgData name="Sanseet Suna" userId="fb037b52d749f86c" providerId="LiveId" clId="{34735C53-AEC4-48C5-B83A-3F11D9E6A5E8}" dt="2025-04-19T08:18:05.180" v="174" actId="1036"/>
          <ac:picMkLst>
            <pc:docMk/>
            <pc:sldMk cId="4090179522" sldId="276"/>
            <ac:picMk id="6" creationId="{9605ACEF-6EAB-CFE1-C092-BC05482B15FD}"/>
          </ac:picMkLst>
        </pc:picChg>
        <pc:picChg chg="add mod modCrop">
          <ac:chgData name="Sanseet Suna" userId="fb037b52d749f86c" providerId="LiveId" clId="{34735C53-AEC4-48C5-B83A-3F11D9E6A5E8}" dt="2025-04-19T08:18:05.180" v="174" actId="1036"/>
          <ac:picMkLst>
            <pc:docMk/>
            <pc:sldMk cId="4090179522" sldId="276"/>
            <ac:picMk id="8" creationId="{CE181090-1F97-2031-B420-E75E7FA851BF}"/>
          </ac:picMkLst>
        </pc:picChg>
        <pc:picChg chg="del">
          <ac:chgData name="Sanseet Suna" userId="fb037b52d749f86c" providerId="LiveId" clId="{34735C53-AEC4-48C5-B83A-3F11D9E6A5E8}" dt="2025-04-19T08:14:32.579" v="73" actId="478"/>
          <ac:picMkLst>
            <pc:docMk/>
            <pc:sldMk cId="4090179522" sldId="276"/>
            <ac:picMk id="9" creationId="{4B3374A4-DC39-8932-1FA4-005FA8A770C9}"/>
          </ac:picMkLst>
        </pc:picChg>
        <pc:picChg chg="add mod modCrop">
          <ac:chgData name="Sanseet Suna" userId="fb037b52d749f86c" providerId="LiveId" clId="{34735C53-AEC4-48C5-B83A-3F11D9E6A5E8}" dt="2025-04-19T08:18:05.180" v="174" actId="1036"/>
          <ac:picMkLst>
            <pc:docMk/>
            <pc:sldMk cId="4090179522" sldId="276"/>
            <ac:picMk id="11" creationId="{1FE57FE0-8A88-93F1-6EF8-763FB8050CEB}"/>
          </ac:picMkLst>
        </pc:picChg>
        <pc:picChg chg="add mod modCrop">
          <ac:chgData name="Sanseet Suna" userId="fb037b52d749f86c" providerId="LiveId" clId="{34735C53-AEC4-48C5-B83A-3F11D9E6A5E8}" dt="2025-04-19T08:18:05.180" v="174" actId="1036"/>
          <ac:picMkLst>
            <pc:docMk/>
            <pc:sldMk cId="4090179522" sldId="276"/>
            <ac:picMk id="13" creationId="{BCF09570-D29F-9FF0-7365-1AF704120E71}"/>
          </ac:picMkLst>
        </pc:picChg>
      </pc:sldChg>
      <pc:sldChg chg="addSp delSp modSp add mod">
        <pc:chgData name="Sanseet Suna" userId="fb037b52d749f86c" providerId="LiveId" clId="{34735C53-AEC4-48C5-B83A-3F11D9E6A5E8}" dt="2025-04-19T08:37:11.195" v="608" actId="20577"/>
        <pc:sldMkLst>
          <pc:docMk/>
          <pc:sldMk cId="2759879482" sldId="277"/>
        </pc:sldMkLst>
        <pc:spChg chg="mod">
          <ac:chgData name="Sanseet Suna" userId="fb037b52d749f86c" providerId="LiveId" clId="{34735C53-AEC4-48C5-B83A-3F11D9E6A5E8}" dt="2025-04-19T08:32:22.403" v="399" actId="20577"/>
          <ac:spMkLst>
            <pc:docMk/>
            <pc:sldMk cId="2759879482" sldId="277"/>
            <ac:spMk id="4" creationId="{D39F0AA6-BFB3-D9E8-7C08-5C47F78F6291}"/>
          </ac:spMkLst>
        </pc:spChg>
        <pc:spChg chg="add mod">
          <ac:chgData name="Sanseet Suna" userId="fb037b52d749f86c" providerId="LiveId" clId="{34735C53-AEC4-48C5-B83A-3F11D9E6A5E8}" dt="2025-04-19T08:37:11.195" v="608" actId="20577"/>
          <ac:spMkLst>
            <pc:docMk/>
            <pc:sldMk cId="2759879482" sldId="277"/>
            <ac:spMk id="12" creationId="{74905B09-9116-BF13-7B50-F007E18FBD67}"/>
          </ac:spMkLst>
        </pc:spChg>
        <pc:spChg chg="mod">
          <ac:chgData name="Sanseet Suna" userId="fb037b52d749f86c" providerId="LiveId" clId="{34735C53-AEC4-48C5-B83A-3F11D9E6A5E8}" dt="2025-04-19T08:33:10.280" v="401" actId="120"/>
          <ac:spMkLst>
            <pc:docMk/>
            <pc:sldMk cId="2759879482" sldId="277"/>
            <ac:spMk id="14" creationId="{02D6828E-BBDF-C4CE-1BF0-807718C23EF5}"/>
          </ac:spMkLst>
        </pc:spChg>
        <pc:spChg chg="mod">
          <ac:chgData name="Sanseet Suna" userId="fb037b52d749f86c" providerId="LiveId" clId="{34735C53-AEC4-48C5-B83A-3F11D9E6A5E8}" dt="2025-04-19T08:30:28.921" v="387" actId="1076"/>
          <ac:spMkLst>
            <pc:docMk/>
            <pc:sldMk cId="2759879482" sldId="277"/>
            <ac:spMk id="15" creationId="{7144EB1C-EE35-C493-3771-6ACC0132A8AB}"/>
          </ac:spMkLst>
        </pc:spChg>
        <pc:spChg chg="del">
          <ac:chgData name="Sanseet Suna" userId="fb037b52d749f86c" providerId="LiveId" clId="{34735C53-AEC4-48C5-B83A-3F11D9E6A5E8}" dt="2025-04-19T08:29:22.782" v="358" actId="478"/>
          <ac:spMkLst>
            <pc:docMk/>
            <pc:sldMk cId="2759879482" sldId="277"/>
            <ac:spMk id="16" creationId="{3500D21D-CBC9-5501-92D4-83BDDB03ACA7}"/>
          </ac:spMkLst>
        </pc:spChg>
        <pc:spChg chg="del">
          <ac:chgData name="Sanseet Suna" userId="fb037b52d749f86c" providerId="LiveId" clId="{34735C53-AEC4-48C5-B83A-3F11D9E6A5E8}" dt="2025-04-19T08:29:25.652" v="359" actId="478"/>
          <ac:spMkLst>
            <pc:docMk/>
            <pc:sldMk cId="2759879482" sldId="277"/>
            <ac:spMk id="17" creationId="{008C2548-8F8B-C238-2ADB-73D336F51882}"/>
          </ac:spMkLst>
        </pc:spChg>
        <pc:spChg chg="mod">
          <ac:chgData name="Sanseet Suna" userId="fb037b52d749f86c" providerId="LiveId" clId="{34735C53-AEC4-48C5-B83A-3F11D9E6A5E8}" dt="2025-04-19T08:30:51.555" v="390" actId="1076"/>
          <ac:spMkLst>
            <pc:docMk/>
            <pc:sldMk cId="2759879482" sldId="277"/>
            <ac:spMk id="18" creationId="{B298DB7E-55F6-346D-DAF8-A2EC8D0E0DAB}"/>
          </ac:spMkLst>
        </pc:spChg>
        <pc:picChg chg="del">
          <ac:chgData name="Sanseet Suna" userId="fb037b52d749f86c" providerId="LiveId" clId="{34735C53-AEC4-48C5-B83A-3F11D9E6A5E8}" dt="2025-04-19T08:27:51.919" v="319" actId="478"/>
          <ac:picMkLst>
            <pc:docMk/>
            <pc:sldMk cId="2759879482" sldId="277"/>
            <ac:picMk id="6" creationId="{BA3506BE-4634-5B95-E9AE-ABC288FB42B8}"/>
          </ac:picMkLst>
        </pc:picChg>
        <pc:picChg chg="add mod">
          <ac:chgData name="Sanseet Suna" userId="fb037b52d749f86c" providerId="LiveId" clId="{34735C53-AEC4-48C5-B83A-3F11D9E6A5E8}" dt="2025-04-19T08:28:53.223" v="355" actId="1038"/>
          <ac:picMkLst>
            <pc:docMk/>
            <pc:sldMk cId="2759879482" sldId="277"/>
            <ac:picMk id="7" creationId="{376380B5-8391-9BA7-69AD-D324A17D1EBF}"/>
          </ac:picMkLst>
        </pc:picChg>
        <pc:picChg chg="del">
          <ac:chgData name="Sanseet Suna" userId="fb037b52d749f86c" providerId="LiveId" clId="{34735C53-AEC4-48C5-B83A-3F11D9E6A5E8}" dt="2025-04-19T08:27:48.969" v="317" actId="478"/>
          <ac:picMkLst>
            <pc:docMk/>
            <pc:sldMk cId="2759879482" sldId="277"/>
            <ac:picMk id="8" creationId="{FB003C67-A782-59EE-6515-A3F05F31490D}"/>
          </ac:picMkLst>
        </pc:picChg>
        <pc:picChg chg="add mod">
          <ac:chgData name="Sanseet Suna" userId="fb037b52d749f86c" providerId="LiveId" clId="{34735C53-AEC4-48C5-B83A-3F11D9E6A5E8}" dt="2025-04-19T08:28:53.223" v="355" actId="1038"/>
          <ac:picMkLst>
            <pc:docMk/>
            <pc:sldMk cId="2759879482" sldId="277"/>
            <ac:picMk id="10" creationId="{C26B6B34-79B3-78D0-7775-E6322E6B67C9}"/>
          </ac:picMkLst>
        </pc:picChg>
        <pc:picChg chg="del">
          <ac:chgData name="Sanseet Suna" userId="fb037b52d749f86c" providerId="LiveId" clId="{34735C53-AEC4-48C5-B83A-3F11D9E6A5E8}" dt="2025-04-19T08:27:50.406" v="318" actId="478"/>
          <ac:picMkLst>
            <pc:docMk/>
            <pc:sldMk cId="2759879482" sldId="277"/>
            <ac:picMk id="11" creationId="{818B19C0-8B48-C8C2-64B2-AE5BA0F8C5B6}"/>
          </ac:picMkLst>
        </pc:picChg>
        <pc:picChg chg="del">
          <ac:chgData name="Sanseet Suna" userId="fb037b52d749f86c" providerId="LiveId" clId="{34735C53-AEC4-48C5-B83A-3F11D9E6A5E8}" dt="2025-04-19T08:27:47.642" v="316" actId="478"/>
          <ac:picMkLst>
            <pc:docMk/>
            <pc:sldMk cId="2759879482" sldId="277"/>
            <ac:picMk id="13" creationId="{0E9DAB4A-EE8D-981B-8522-8D6262B587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7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6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7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6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0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5FB4-1117-4E58-9E86-15F2F3E4ECE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764D-42F7-4ED3-B441-C7BB9DF6E0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00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microsoft.com/office/2007/relationships/hdphoto" Target="../media/hdphoto1.wdp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10" Type="http://schemas.openxmlformats.org/officeDocument/2006/relationships/hyperlink" Target="https://drive.google.com/file/d/1xPt376kzJAZbqnQ8byHs1rzEPWlfzYwl/view?usp=sharing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ithub.com/Sanseet/digitalo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SatwikSanket-DraKin/Digital-Platform-for-IoT-Sketch-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2A91-DC5D-C86E-18D5-2ECEEDBB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0837716-5D42-8D22-858B-BAC6C5B9B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33AA5-85B6-679F-EFC7-803CA533818C}"/>
              </a:ext>
            </a:extLst>
          </p:cNvPr>
          <p:cNvSpPr txBox="1"/>
          <p:nvPr/>
        </p:nvSpPr>
        <p:spPr>
          <a:xfrm>
            <a:off x="1699475" y="284480"/>
            <a:ext cx="879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NATIONAL INSTITUTE OF TECHNOLOGY, ROURKELA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EBF8CF21-4697-AD46-2A06-4CF3F7E88A4C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DD732-F953-EEBA-2E38-A3466AECC7F1}"/>
              </a:ext>
            </a:extLst>
          </p:cNvPr>
          <p:cNvSpPr txBox="1"/>
          <p:nvPr/>
        </p:nvSpPr>
        <p:spPr>
          <a:xfrm>
            <a:off x="3167537" y="1153735"/>
            <a:ext cx="5856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/>
              <a:t>Product Development Laboratory</a:t>
            </a:r>
          </a:p>
          <a:p>
            <a:pPr algn="ctr"/>
            <a:r>
              <a:rPr lang="en-IN" sz="3200" b="1" dirty="0"/>
              <a:t>(EC3712)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F0FE8-16A8-8204-6E29-461754BC0566}"/>
              </a:ext>
            </a:extLst>
          </p:cNvPr>
          <p:cNvSpPr txBox="1"/>
          <p:nvPr/>
        </p:nvSpPr>
        <p:spPr>
          <a:xfrm>
            <a:off x="1183179" y="2808029"/>
            <a:ext cx="9825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dirty="0"/>
              <a:t>Digital Platform For Internet of Things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4341F-2BCB-50BE-D3F7-62B20D8F9E14}"/>
              </a:ext>
            </a:extLst>
          </p:cNvPr>
          <p:cNvSpPr txBox="1"/>
          <p:nvPr/>
        </p:nvSpPr>
        <p:spPr>
          <a:xfrm>
            <a:off x="6785894" y="4124662"/>
            <a:ext cx="504426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/>
              <a:t>Presented By:-</a:t>
            </a:r>
          </a:p>
          <a:p>
            <a:pPr marL="457200" indent="-457200" algn="just">
              <a:buFontTx/>
              <a:buAutoNum type="arabicPeriod"/>
            </a:pPr>
            <a:r>
              <a:rPr lang="en-IN" sz="2500" b="1" dirty="0" err="1"/>
              <a:t>Satwik</a:t>
            </a:r>
            <a:r>
              <a:rPr lang="en-IN" sz="2500" b="1" dirty="0"/>
              <a:t> </a:t>
            </a:r>
            <a:r>
              <a:rPr lang="en-IN" sz="2500" b="1" dirty="0" err="1"/>
              <a:t>Sanket</a:t>
            </a:r>
            <a:r>
              <a:rPr lang="en-IN" sz="2500" b="1" dirty="0"/>
              <a:t> Ratha : 122EC0668</a:t>
            </a:r>
          </a:p>
          <a:p>
            <a:pPr marL="457200" indent="-457200" algn="just">
              <a:buAutoNum type="arabicPeriod"/>
            </a:pPr>
            <a:r>
              <a:rPr lang="en-IN" sz="2500" b="1" dirty="0"/>
              <a:t>Sanseet Suna : 122EC0585</a:t>
            </a:r>
          </a:p>
          <a:p>
            <a:pPr marL="457200" indent="-457200" algn="just">
              <a:buAutoNum type="arabicPeriod"/>
            </a:pPr>
            <a:r>
              <a:rPr lang="en-IN" sz="2500" b="1" dirty="0"/>
              <a:t>Pratyush Senapati : 122EC0138</a:t>
            </a:r>
          </a:p>
          <a:p>
            <a:pPr marL="457200" indent="-457200" algn="just">
              <a:buAutoNum type="arabicPeriod"/>
            </a:pPr>
            <a:r>
              <a:rPr lang="en-IN" sz="2500" b="1" dirty="0"/>
              <a:t>Lavanya </a:t>
            </a:r>
            <a:r>
              <a:rPr lang="en-IN" sz="2500" b="1" dirty="0" err="1"/>
              <a:t>Tamgade</a:t>
            </a:r>
            <a:r>
              <a:rPr lang="en-IN" sz="2500" b="1" dirty="0"/>
              <a:t> : 122EC0354</a:t>
            </a:r>
          </a:p>
          <a:p>
            <a:pPr marL="457200" indent="-457200" algn="just">
              <a:buAutoNum type="arabicPeriod"/>
            </a:pPr>
            <a:r>
              <a:rPr lang="en-IN" sz="2500" b="1" dirty="0" err="1"/>
              <a:t>Shyamsunder</a:t>
            </a:r>
            <a:r>
              <a:rPr lang="en-IN" sz="2500" b="1" dirty="0"/>
              <a:t> Tard : 122EC0140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04D9C-8E82-60D5-8DF7-D7744B59E4F6}"/>
              </a:ext>
            </a:extLst>
          </p:cNvPr>
          <p:cNvSpPr txBox="1"/>
          <p:nvPr/>
        </p:nvSpPr>
        <p:spPr>
          <a:xfrm>
            <a:off x="11763257" y="6378823"/>
            <a:ext cx="2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953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ED4C-C457-8FB6-ADC7-C1C13CED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21A1C-1A11-E2F6-C4C3-37FB3A87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356469"/>
            <a:ext cx="12192001" cy="6729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743AF-C515-DBF9-F35B-DF86A84F7C5E}"/>
              </a:ext>
            </a:extLst>
          </p:cNvPr>
          <p:cNvSpPr txBox="1"/>
          <p:nvPr/>
        </p:nvSpPr>
        <p:spPr>
          <a:xfrm>
            <a:off x="217645" y="298241"/>
            <a:ext cx="545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Product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2A8A0-BA97-E31A-5059-1E5E5229D781}"/>
              </a:ext>
            </a:extLst>
          </p:cNvPr>
          <p:cNvSpPr txBox="1"/>
          <p:nvPr/>
        </p:nvSpPr>
        <p:spPr>
          <a:xfrm>
            <a:off x="365760" y="972735"/>
            <a:ext cx="1173480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1. Hardware Development </a:t>
            </a:r>
            <a:r>
              <a:rPr lang="en-IN" sz="20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Sensors (e.g., temperature, humidity, light, proximity) &amp; Actuators (e.g., relays, motors, LEDs).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ESP32 microcontroller for wireless connectivity (Wi-Fi and Bluetooth).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Power supply for sensors and actuators</a:t>
            </a:r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2. Firmware Development </a:t>
            </a:r>
            <a:r>
              <a:rPr lang="en-IN" sz="20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Use </a:t>
            </a:r>
            <a:r>
              <a:rPr lang="en-IN" b="1" dirty="0">
                <a:latin typeface="Poppins" panose="00000500000000000000" pitchFamily="2" charset="0"/>
                <a:cs typeface="Poppins" panose="00000500000000000000" pitchFamily="2" charset="0"/>
              </a:rPr>
              <a:t>Arduino IDE</a:t>
            </a: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 to program the ESP32.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Implement libraries for sensors, actuators, and wireless protocols (e.g., MQTT, HTTP).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Write code for data acquisition, preprocessing, and communication with the server</a:t>
            </a:r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3. Backend Development </a:t>
            </a:r>
            <a:r>
              <a:rPr lang="en-IN" sz="20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Poppins" panose="00000500000000000000" pitchFamily="2" charset="0"/>
                <a:cs typeface="Poppins" panose="00000500000000000000" pitchFamily="2" charset="0"/>
              </a:rPr>
              <a:t>Node.js</a:t>
            </a: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 for backend logic and APIs.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>
                <a:latin typeface="Poppins" panose="00000500000000000000" pitchFamily="2" charset="0"/>
                <a:cs typeface="Poppins" panose="00000500000000000000" pitchFamily="2" charset="0"/>
              </a:rPr>
              <a:t>PostgreSQL</a:t>
            </a:r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> for </a:t>
            </a:r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data storage and retrieval.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0A60270-3420-9A1F-993A-6086B22CBF96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F9DF3-3AFC-2FE7-3FF6-51397071818C}"/>
              </a:ext>
            </a:extLst>
          </p:cNvPr>
          <p:cNvSpPr txBox="1"/>
          <p:nvPr/>
        </p:nvSpPr>
        <p:spPr>
          <a:xfrm>
            <a:off x="11582401" y="6388983"/>
            <a:ext cx="45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3980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C2A6A-E847-735B-1F1E-2FE7EFF4F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CCDE4C-D1C7-B8FE-F6B5-52E6137F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238"/>
            <a:ext cx="12192001" cy="6729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429443-D207-925D-2421-2922670EF3AC}"/>
              </a:ext>
            </a:extLst>
          </p:cNvPr>
          <p:cNvSpPr txBox="1"/>
          <p:nvPr/>
        </p:nvSpPr>
        <p:spPr>
          <a:xfrm>
            <a:off x="217645" y="298241"/>
            <a:ext cx="545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Product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1A580-D720-1A6C-8816-DEB5CD4E53A4}"/>
              </a:ext>
            </a:extLst>
          </p:cNvPr>
          <p:cNvSpPr txBox="1"/>
          <p:nvPr/>
        </p:nvSpPr>
        <p:spPr>
          <a:xfrm>
            <a:off x="365760" y="972735"/>
            <a:ext cx="11734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4. Frontend Development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Use </a:t>
            </a:r>
            <a:r>
              <a:rPr lang="en-US" b="1" dirty="0" smtClean="0">
                <a:latin typeface="Poppins" panose="00000500000000000000" pitchFamily="2" charset="0"/>
                <a:cs typeface="Poppins" panose="00000500000000000000" pitchFamily="2" charset="0"/>
              </a:rPr>
              <a:t>React.js 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or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Flutter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for the user interface.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Design dashboards for data visualization.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Implement features for device control (e.g., toggling actuators).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Add authentication and security measures.</a:t>
            </a:r>
          </a:p>
          <a:p>
            <a:pPr lvl="1" algn="just">
              <a:lnSpc>
                <a:spcPct val="150000"/>
              </a:lnSpc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5. Testing and Deployment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 Test the platform in real-world scenarios (e.g., home automation, agriculture).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  Deploy the backend on cloud platforms (AWS, Azure, or Google Cloud).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96AC967-D76A-E431-ABE6-80395A368314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DFEE1-FCEA-B549-5154-D888C5767491}"/>
              </a:ext>
            </a:extLst>
          </p:cNvPr>
          <p:cNvSpPr txBox="1"/>
          <p:nvPr/>
        </p:nvSpPr>
        <p:spPr>
          <a:xfrm>
            <a:off x="11582401" y="6388983"/>
            <a:ext cx="45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4069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1E2BAF-4891-228C-FF85-879604EBF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729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DD625-7644-4C32-8F47-040E1244CA25}"/>
              </a:ext>
            </a:extLst>
          </p:cNvPr>
          <p:cNvSpPr txBox="1"/>
          <p:nvPr/>
        </p:nvSpPr>
        <p:spPr>
          <a:xfrm>
            <a:off x="313963" y="1053438"/>
            <a:ext cx="115640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User Interaction with Application:</a:t>
            </a:r>
          </a:p>
          <a:p>
            <a:pPr algn="just"/>
            <a:r>
              <a:rPr lang="en-US" sz="19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		Users access the system via a mobile or web app to send commands or retrieve data.</a:t>
            </a:r>
          </a:p>
          <a:p>
            <a:pPr algn="just"/>
            <a:endParaRPr lang="en-US" sz="1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API Request to Cloud Backend:</a:t>
            </a:r>
          </a:p>
          <a:p>
            <a:pPr algn="just"/>
            <a:r>
              <a:rPr lang="en-US" sz="19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		The application communicates with the Cloud Backend (e.g., MongoDB, MySQL) using 		APIs to store, process, or fetch data.</a:t>
            </a:r>
          </a:p>
          <a:p>
            <a:pPr algn="just"/>
            <a:endParaRPr lang="en-US" sz="1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Networking via Wi-Fi/Bluetooth:</a:t>
            </a:r>
          </a:p>
          <a:p>
            <a:pPr algn="just"/>
            <a:r>
              <a:rPr lang="en-US" sz="19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		The backend transfers data through Wi-Fi or Bluetooth to connect with the IoT devices.</a:t>
            </a:r>
          </a:p>
          <a:p>
            <a:pPr algn="just"/>
            <a:endParaRPr lang="en-US" sz="1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Hardware Device Processing:</a:t>
            </a:r>
            <a:endParaRPr lang="en-US" sz="1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19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		IoT hardware (like ESP32) equipped with sensors and actuators receives the data, 			processes it, and performs the desired action (e.g., switching a motor on or recording 		sensor data).</a:t>
            </a:r>
          </a:p>
          <a:p>
            <a:pPr algn="just"/>
            <a:endParaRPr lang="en-US" sz="1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Feedback Loop to Application:</a:t>
            </a:r>
          </a:p>
          <a:p>
            <a:pPr algn="just"/>
            <a:r>
              <a:rPr lang="en-US" sz="19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		The hardware sends feedback (e.g., status or sensor data) back to the cloud, which 		the 	application displays for the user.</a:t>
            </a:r>
            <a:endParaRPr lang="en-IN" sz="19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069A7-6893-A5EA-0DA6-4307DE44430A}"/>
              </a:ext>
            </a:extLst>
          </p:cNvPr>
          <p:cNvSpPr txBox="1"/>
          <p:nvPr/>
        </p:nvSpPr>
        <p:spPr>
          <a:xfrm>
            <a:off x="217644" y="298241"/>
            <a:ext cx="610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Working Principle Process 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A48CEB00-CDBC-B08D-9660-D617017AAD4A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BB27B-47FD-4FE4-F4C4-A74DA194742B}"/>
              </a:ext>
            </a:extLst>
          </p:cNvPr>
          <p:cNvSpPr txBox="1"/>
          <p:nvPr/>
        </p:nvSpPr>
        <p:spPr>
          <a:xfrm>
            <a:off x="11582401" y="6388983"/>
            <a:ext cx="45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01219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D8D17-4F35-F349-3AA2-DFB661F14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B81E05-95B0-4598-111D-77A298A6F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238"/>
            <a:ext cx="12192001" cy="6729523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735CB7EF-AD39-CDF2-F141-6E04C6B00856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F49EA-5755-DA97-8ABD-19C51FCDD94F}"/>
              </a:ext>
            </a:extLst>
          </p:cNvPr>
          <p:cNvSpPr txBox="1"/>
          <p:nvPr/>
        </p:nvSpPr>
        <p:spPr>
          <a:xfrm>
            <a:off x="217644" y="298241"/>
            <a:ext cx="610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Future Scope of IoT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74CFD-191A-3DC9-DCF8-BF0E906C8E1F}"/>
              </a:ext>
            </a:extLst>
          </p:cNvPr>
          <p:cNvSpPr txBox="1"/>
          <p:nvPr/>
        </p:nvSpPr>
        <p:spPr>
          <a:xfrm>
            <a:off x="408038" y="961770"/>
            <a:ext cx="1137592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Energy Monitoring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Measure power consumption for fans, motors, and ACs in real-time.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2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Voice Control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Integrate with Alexa or Google Assistant to adjust temperature and speed using voice 	commands.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3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Advanced Scheduling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Add recurring and seasonal schedules for temperature and speed adjustments.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4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IoT Security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Enhance security with encrypted communication protocols.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5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Industrial Integration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Enable compatibility with SCADA systems for advanced industrial control.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6. 	</a:t>
            </a:r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Mobile App Accessibility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algn="just"/>
            <a:r>
              <a:rPr lang="en-US" sz="2000" dirty="0"/>
              <a:t>	Provide a dedicated mobile application for iOS and Android to allow users to remotely monitor and 	control appliances with ease.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DB0F0-176C-9993-BF5F-376ADD4A0BF2}"/>
              </a:ext>
            </a:extLst>
          </p:cNvPr>
          <p:cNvSpPr txBox="1"/>
          <p:nvPr/>
        </p:nvSpPr>
        <p:spPr>
          <a:xfrm>
            <a:off x="11582401" y="6388983"/>
            <a:ext cx="45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0518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8D57E-C48F-822F-E579-F71839A3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2DFEC2-5B91-89EC-21D8-3FA1BF2F8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238"/>
            <a:ext cx="12192001" cy="6729523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B5C6A9FF-3A0D-DAFD-9FFB-4129D2A375D2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60262-FFFB-2327-EB9E-B839FDF5EBA4}"/>
              </a:ext>
            </a:extLst>
          </p:cNvPr>
          <p:cNvSpPr txBox="1"/>
          <p:nvPr/>
        </p:nvSpPr>
        <p:spPr>
          <a:xfrm>
            <a:off x="217644" y="298241"/>
            <a:ext cx="610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Further Enhancements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69D3F-C296-9B24-3F7E-9B60721FFAE5}"/>
              </a:ext>
            </a:extLst>
          </p:cNvPr>
          <p:cNvSpPr txBox="1"/>
          <p:nvPr/>
        </p:nvSpPr>
        <p:spPr>
          <a:xfrm>
            <a:off x="408038" y="1384557"/>
            <a:ext cx="1137592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Multi-Appliance Control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Manage multiple ACs, fans, and motors from a single dashboard.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2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Offline Functionality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Add local control options for speed and temperature adjustments using Bluetooth or physical 	controls.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3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AI Integration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Predict and recommend temperature settings based on weather or usage patterns.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4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Customizable Dashboard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Allow users to configure analytics and controls for temperature and speed management.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5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Battery Backup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Provide uninterrupted operation for ESP32 during power outages.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005A6-7410-6434-463A-ADA28C222ABF}"/>
              </a:ext>
            </a:extLst>
          </p:cNvPr>
          <p:cNvSpPr txBox="1"/>
          <p:nvPr/>
        </p:nvSpPr>
        <p:spPr>
          <a:xfrm>
            <a:off x="11582401" y="6388983"/>
            <a:ext cx="45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1805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07BD-EEC3-CE15-76F9-006F6FD04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B5B6BB-0285-2657-C07E-BA6D25A53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238"/>
            <a:ext cx="12192001" cy="6729523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F2812CF0-8F95-176B-E73C-2183DEF145B4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9DE8F-D77A-907B-85D1-1BB5C148A4A4}"/>
              </a:ext>
            </a:extLst>
          </p:cNvPr>
          <p:cNvSpPr txBox="1"/>
          <p:nvPr/>
        </p:nvSpPr>
        <p:spPr>
          <a:xfrm>
            <a:off x="538316" y="2521058"/>
            <a:ext cx="1111536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Poppins" panose="00000500000000000000" pitchFamily="2" charset="0"/>
                <a:cs typeface="Poppins" panose="00000500000000000000" pitchFamily="2" charset="0"/>
              </a:rPr>
              <a:t>“The only way to discover the limits of the possible is to go beyond them into the impossible.”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																	- Arthur C. Clarke</a:t>
            </a:r>
            <a:endParaRPr lang="en-IN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7BCDF-8179-2025-041E-B69F8FFD0D95}"/>
              </a:ext>
            </a:extLst>
          </p:cNvPr>
          <p:cNvSpPr txBox="1"/>
          <p:nvPr/>
        </p:nvSpPr>
        <p:spPr>
          <a:xfrm>
            <a:off x="11582401" y="6388983"/>
            <a:ext cx="45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21512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903C9-EF08-863B-C463-AEC8A1D8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03722-6527-EDD9-B5B8-FAADCD0A9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238"/>
            <a:ext cx="12192001" cy="6729523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3A7B31E9-B629-4234-1B71-71BBC23BF0FD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31000-E024-C795-1FF8-AF6C8E219ABA}"/>
              </a:ext>
            </a:extLst>
          </p:cNvPr>
          <p:cNvSpPr txBox="1"/>
          <p:nvPr/>
        </p:nvSpPr>
        <p:spPr>
          <a:xfrm>
            <a:off x="2941835" y="2644169"/>
            <a:ext cx="6308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9600" b="1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C3BFC-E019-A9A8-7064-5DB925E06F42}"/>
              </a:ext>
            </a:extLst>
          </p:cNvPr>
          <p:cNvSpPr txBox="1"/>
          <p:nvPr/>
        </p:nvSpPr>
        <p:spPr>
          <a:xfrm>
            <a:off x="11582401" y="6388983"/>
            <a:ext cx="45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1741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A6AE5-0706-08AA-C8BD-E10E9BCD4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4C282E-6FDE-6EB7-3C1D-1ABD2063E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238"/>
            <a:ext cx="12192001" cy="6729523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24D1801D-F9B5-1DCE-AE97-97A63F2ABD3C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EA82C-1302-594B-5487-57F25FD4B702}"/>
              </a:ext>
            </a:extLst>
          </p:cNvPr>
          <p:cNvSpPr txBox="1"/>
          <p:nvPr/>
        </p:nvSpPr>
        <p:spPr>
          <a:xfrm>
            <a:off x="538316" y="2521058"/>
            <a:ext cx="111153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Poppins" panose="00000500000000000000" pitchFamily="2" charset="0"/>
                <a:cs typeface="Poppins" panose="00000500000000000000" pitchFamily="2" charset="0"/>
              </a:rPr>
              <a:t>“Imagination is the beginning of creation. You imagine what you desire, you will what you imagine, and at last, you create what you will.“</a:t>
            </a:r>
          </a:p>
          <a:p>
            <a:r>
              <a:rPr lang="en-IN" sz="2800" b="1" dirty="0">
                <a:latin typeface="Poppins" panose="00000500000000000000" pitchFamily="2" charset="0"/>
                <a:cs typeface="Poppins" panose="00000500000000000000" pitchFamily="2" charset="0"/>
              </a:rPr>
              <a:t> 																</a:t>
            </a:r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- George Bernard Shaw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E803D-9439-4A5D-1214-E67841EBE0A9}"/>
              </a:ext>
            </a:extLst>
          </p:cNvPr>
          <p:cNvSpPr txBox="1"/>
          <p:nvPr/>
        </p:nvSpPr>
        <p:spPr>
          <a:xfrm>
            <a:off x="11753097" y="6358503"/>
            <a:ext cx="2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404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E7ACF-8B57-7680-D47A-8C0BDCBAD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3BF55-664F-3BA5-65E4-04454C9B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238"/>
            <a:ext cx="12192001" cy="6729523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A539C115-8F8C-B7F7-EFCD-5866FCD21F69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9FEA6-4BD2-B07A-3707-4DA598B5E6E6}"/>
              </a:ext>
            </a:extLst>
          </p:cNvPr>
          <p:cNvSpPr txBox="1"/>
          <p:nvPr/>
        </p:nvSpPr>
        <p:spPr>
          <a:xfrm>
            <a:off x="408038" y="1060095"/>
            <a:ext cx="113759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Internet of Things (IoT) </a:t>
            </a:r>
            <a:r>
              <a:rPr lang="en-IN" sz="2000" dirty="0">
                <a:latin typeface="Poppins" panose="00000500000000000000" pitchFamily="2" charset="0"/>
                <a:cs typeface="Poppins" panose="00000500000000000000" pitchFamily="2" charset="0"/>
              </a:rPr>
              <a:t>is transforming industries by enabling automation, remote control, and real-time monitoring. By leveraging IoT, appliances like fans, lights, motors, pumps, and AC systems can be efficiently managed to enhance operational performance, reduce human effort, and conserve energy .</a:t>
            </a:r>
          </a:p>
          <a:p>
            <a:pPr algn="just"/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IN" sz="2000" dirty="0">
                <a:latin typeface="Poppins" panose="00000500000000000000" pitchFamily="2" charset="0"/>
                <a:cs typeface="Poppins" panose="00000500000000000000" pitchFamily="2" charset="0"/>
              </a:rPr>
              <a:t>This project aims to develop an affordable and scalable IoT platform using cutting-edge technologies like </a:t>
            </a:r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ESP32</a:t>
            </a:r>
            <a:r>
              <a:rPr lang="en-IN" sz="2000" dirty="0">
                <a:latin typeface="Poppins" panose="00000500000000000000" pitchFamily="2" charset="0"/>
                <a:cs typeface="Poppins" panose="00000500000000000000" pitchFamily="2" charset="0"/>
              </a:rPr>
              <a:t>, Arduino IDE, React/React Native, Node.js, MongoDB/MySQL, and Flutter. The solution is designed for seamless integration into industrial and residential applications, making it a versatile and accessible choice for smart automation.</a:t>
            </a:r>
          </a:p>
          <a:p>
            <a:pPr algn="just"/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Additionally, this platform will include advanced features such as real-time data analytics, predictive maintenance, and user-friendly dashboards for monitoring and control. By leveraging secure communication protocols and cloud integration, the system ensures data privacy and reliability.</a:t>
            </a:r>
            <a:r>
              <a:rPr lang="en-US" sz="2000" dirty="0"/>
              <a:t>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This comprehensive approach positions the solution as a cornerstone for smart automation, driving efficiency and innovation across diverse sectors.</a:t>
            </a:r>
            <a:endParaRPr lang="en-IN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61F5A-5DBD-B3D7-D49C-A46137AA8CEF}"/>
              </a:ext>
            </a:extLst>
          </p:cNvPr>
          <p:cNvSpPr txBox="1"/>
          <p:nvPr/>
        </p:nvSpPr>
        <p:spPr>
          <a:xfrm>
            <a:off x="217644" y="298241"/>
            <a:ext cx="610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Introduction to IoT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B5E66-C031-6336-2B71-05A553F5CF2A}"/>
              </a:ext>
            </a:extLst>
          </p:cNvPr>
          <p:cNvSpPr txBox="1"/>
          <p:nvPr/>
        </p:nvSpPr>
        <p:spPr>
          <a:xfrm>
            <a:off x="11763257" y="6368663"/>
            <a:ext cx="2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41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355C7F-9816-B811-E251-14D417436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60FA9C-3A4B-B0B6-EFC2-65E705453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238"/>
            <a:ext cx="12192001" cy="6729523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78FF70B5-39B0-82A4-F52B-48C8E2445337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3DB30-3EF1-3F7A-1171-0DE66D349D78}"/>
              </a:ext>
            </a:extLst>
          </p:cNvPr>
          <p:cNvSpPr txBox="1"/>
          <p:nvPr/>
        </p:nvSpPr>
        <p:spPr>
          <a:xfrm>
            <a:off x="217644" y="298241"/>
            <a:ext cx="610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Necessity of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8D532-D91A-687A-B175-F7D7B4CA6259}"/>
              </a:ext>
            </a:extLst>
          </p:cNvPr>
          <p:cNvSpPr txBox="1"/>
          <p:nvPr/>
        </p:nvSpPr>
        <p:spPr>
          <a:xfrm>
            <a:off x="408038" y="981434"/>
            <a:ext cx="1137592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Automation and Remote Accessibility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Many industries and homes rely on manually operated devices. This system enables remote 	control, increasing convenience.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2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Energy Optimization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Avoids power wastage by monitoring and controlling appliances like AC systems, fans, and 	pumps efficiently.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3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Precise Control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Allows users to adjust the speed of devices like fans, motors, or pumps and the temperature 	of ACs, ensuring optimal operation.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4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Cost-Effective Monitoring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Provides a low-cost alternative to industrial-grade controllers for precise and scalable 	monitoring.</a:t>
            </a:r>
          </a:p>
          <a:p>
            <a:pPr algn="just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AutoNum type="arabicPeriod" startAt="5"/>
            </a:pP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Enhanced Safety :</a:t>
            </a:r>
          </a:p>
          <a:p>
            <a:pPr algn="just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Prevents accidents caused by overheating or prolonged device usage by integrating alerts 	and fail-safe mechanisms.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28E93-FC96-3178-1BF5-DC5C09963071}"/>
              </a:ext>
            </a:extLst>
          </p:cNvPr>
          <p:cNvSpPr txBox="1"/>
          <p:nvPr/>
        </p:nvSpPr>
        <p:spPr>
          <a:xfrm>
            <a:off x="11793737" y="6378823"/>
            <a:ext cx="2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388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8D814-9CD2-E919-4959-C0E7D829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A835F-C5F2-7570-A11D-C17BFBF5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2001" cy="6729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E9550-A963-DCD3-EE9E-6C1450F4D8EF}"/>
              </a:ext>
            </a:extLst>
          </p:cNvPr>
          <p:cNvSpPr txBox="1"/>
          <p:nvPr/>
        </p:nvSpPr>
        <p:spPr>
          <a:xfrm>
            <a:off x="217645" y="298241"/>
            <a:ext cx="545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Product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46325-3596-EC92-B3CD-DBC1FA2395B6}"/>
              </a:ext>
            </a:extLst>
          </p:cNvPr>
          <p:cNvSpPr txBox="1"/>
          <p:nvPr/>
        </p:nvSpPr>
        <p:spPr>
          <a:xfrm>
            <a:off x="308410" y="1040334"/>
            <a:ext cx="11575177" cy="530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50" b="1" dirty="0">
                <a:latin typeface="Poppins" panose="00000500000000000000" pitchFamily="2" charset="0"/>
                <a:cs typeface="Poppins" panose="00000500000000000000" pitchFamily="2" charset="0"/>
              </a:rPr>
              <a:t>The Digital Platform for IoT</a:t>
            </a:r>
            <a:r>
              <a:rPr lang="en-US" sz="1750" dirty="0">
                <a:latin typeface="Poppins" panose="00000500000000000000" pitchFamily="2" charset="0"/>
                <a:cs typeface="Poppins" panose="00000500000000000000" pitchFamily="2" charset="0"/>
              </a:rPr>
              <a:t> is a comprehensive solution that bridges smart devices with users through cutting-edge technology. By utilizing </a:t>
            </a:r>
            <a:r>
              <a:rPr lang="en-US" sz="1750" b="1" dirty="0">
                <a:latin typeface="Poppins" panose="00000500000000000000" pitchFamily="2" charset="0"/>
                <a:cs typeface="Poppins" panose="00000500000000000000" pitchFamily="2" charset="0"/>
              </a:rPr>
              <a:t>ESP32</a:t>
            </a:r>
            <a:r>
              <a:rPr lang="en-US" sz="1750" dirty="0">
                <a:latin typeface="Poppins" panose="00000500000000000000" pitchFamily="2" charset="0"/>
                <a:cs typeface="Poppins" panose="00000500000000000000" pitchFamily="2" charset="0"/>
              </a:rPr>
              <a:t> microcontrollers, the platform supports wireless connectivity for sensors and actuators, enabling efficient data exchange. A scalable backend infrastructure, powered by technologies like Node.js and MongoDB/MySQL, ensures real-time data processing and secure storage. The user interface, crafted with React/React Native or Flutter, provides an intuitive and responsive experience, allowing seamless device monitoring, automation, and management across diverse environments.</a:t>
            </a:r>
          </a:p>
          <a:p>
            <a:pPr algn="just">
              <a:lnSpc>
                <a:spcPct val="150000"/>
              </a:lnSpc>
            </a:pPr>
            <a:endParaRPr lang="en-US" sz="175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750" b="1" dirty="0">
                <a:latin typeface="Poppins" panose="00000500000000000000" pitchFamily="2" charset="0"/>
                <a:cs typeface="Poppins" panose="00000500000000000000" pitchFamily="2" charset="0"/>
              </a:rPr>
              <a:t>Key Features: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50" b="1" dirty="0">
                <a:latin typeface="Poppins" panose="00000500000000000000" pitchFamily="2" charset="0"/>
                <a:cs typeface="Poppins" panose="00000500000000000000" pitchFamily="2" charset="0"/>
              </a:rPr>
              <a:t> Real-Time Data Monitoring</a:t>
            </a:r>
            <a:r>
              <a:rPr lang="en-US" sz="1750" dirty="0">
                <a:latin typeface="Poppins" panose="00000500000000000000" pitchFamily="2" charset="0"/>
                <a:cs typeface="Poppins" panose="00000500000000000000" pitchFamily="2" charset="0"/>
              </a:rPr>
              <a:t>: Collect and display sensor data.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50" b="1" dirty="0">
                <a:latin typeface="Poppins" panose="00000500000000000000" pitchFamily="2" charset="0"/>
                <a:cs typeface="Poppins" panose="00000500000000000000" pitchFamily="2" charset="0"/>
              </a:rPr>
              <a:t> Remote Device Control</a:t>
            </a:r>
            <a:r>
              <a:rPr lang="en-US" sz="1750" dirty="0">
                <a:latin typeface="Poppins" panose="00000500000000000000" pitchFamily="2" charset="0"/>
                <a:cs typeface="Poppins" panose="00000500000000000000" pitchFamily="2" charset="0"/>
              </a:rPr>
              <a:t>: Control actuators from anywhere using a mobile or web interface.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50" b="1" dirty="0">
                <a:latin typeface="Poppins" panose="00000500000000000000" pitchFamily="2" charset="0"/>
                <a:cs typeface="Poppins" panose="00000500000000000000" pitchFamily="2" charset="0"/>
              </a:rPr>
              <a:t> Scalability</a:t>
            </a:r>
            <a:r>
              <a:rPr lang="en-US" sz="1750" dirty="0">
                <a:latin typeface="Poppins" panose="00000500000000000000" pitchFamily="2" charset="0"/>
                <a:cs typeface="Poppins" panose="00000500000000000000" pitchFamily="2" charset="0"/>
              </a:rPr>
              <a:t>: Supports multiple devices for applications like smart homes, healthcare, and agriculture.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750" b="1" dirty="0">
                <a:latin typeface="Poppins" panose="00000500000000000000" pitchFamily="2" charset="0"/>
                <a:cs typeface="Poppins" panose="00000500000000000000" pitchFamily="2" charset="0"/>
              </a:rPr>
              <a:t> Data Analytics</a:t>
            </a:r>
            <a:r>
              <a:rPr lang="en-US" sz="1750" dirty="0">
                <a:latin typeface="Poppins" panose="00000500000000000000" pitchFamily="2" charset="0"/>
                <a:cs typeface="Poppins" panose="00000500000000000000" pitchFamily="2" charset="0"/>
              </a:rPr>
              <a:t>: Process and store data using </a:t>
            </a:r>
            <a:r>
              <a:rPr lang="en-US" sz="1750" b="1" dirty="0">
                <a:latin typeface="Poppins" panose="00000500000000000000" pitchFamily="2" charset="0"/>
                <a:cs typeface="Poppins" panose="00000500000000000000" pitchFamily="2" charset="0"/>
              </a:rPr>
              <a:t>Node.js</a:t>
            </a:r>
            <a:r>
              <a:rPr lang="en-US" sz="175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1750" b="1" dirty="0">
                <a:latin typeface="Poppins" panose="00000500000000000000" pitchFamily="2" charset="0"/>
                <a:cs typeface="Poppins" panose="00000500000000000000" pitchFamily="2" charset="0"/>
              </a:rPr>
              <a:t>MongoDB/MySQL</a:t>
            </a:r>
            <a:r>
              <a:rPr lang="en-US" sz="1750" dirty="0">
                <a:latin typeface="Poppins" panose="00000500000000000000" pitchFamily="2" charset="0"/>
                <a:cs typeface="Poppins" panose="00000500000000000000" pitchFamily="2" charset="0"/>
              </a:rPr>
              <a:t> for actionable insights.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CB284D2-07AF-75E0-0159-EF2A2A9F2C7C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A8A5-D991-6C81-6805-1E8DA5B419FF}"/>
              </a:ext>
            </a:extLst>
          </p:cNvPr>
          <p:cNvSpPr txBox="1"/>
          <p:nvPr/>
        </p:nvSpPr>
        <p:spPr>
          <a:xfrm>
            <a:off x="11783577" y="6388983"/>
            <a:ext cx="2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9177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7404C-68DB-20F2-91A1-687622884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D57BC5E5-422C-C070-9920-4645160A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71" y="-255948"/>
            <a:ext cx="12170229" cy="687029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6B77FDF-5F5A-943C-0530-FDEC8347DD0F}"/>
              </a:ext>
            </a:extLst>
          </p:cNvPr>
          <p:cNvSpPr txBox="1"/>
          <p:nvPr/>
        </p:nvSpPr>
        <p:spPr>
          <a:xfrm>
            <a:off x="217644" y="298241"/>
            <a:ext cx="610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Working Principle Flowchart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9D312C5-BA0E-DAFB-C984-44F174F5F9B8}"/>
              </a:ext>
            </a:extLst>
          </p:cNvPr>
          <p:cNvGrpSpPr/>
          <p:nvPr/>
        </p:nvGrpSpPr>
        <p:grpSpPr>
          <a:xfrm>
            <a:off x="217643" y="1792051"/>
            <a:ext cx="11884699" cy="1727599"/>
            <a:chOff x="89657" y="1959074"/>
            <a:chExt cx="12012686" cy="17340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5BBC70-9B19-9254-D411-0C1E06EAA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298" y="2382303"/>
              <a:ext cx="650268" cy="65026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EF121B-12AB-E0ED-E19D-DCF9A3B0A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45" y="2005831"/>
              <a:ext cx="1079607" cy="107960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739637-5766-5531-9EBE-1E206FA4F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789" y="2007219"/>
              <a:ext cx="1134241" cy="107313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1E4553B-55EF-A6A9-FE8E-0AE9DD1D1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27" b="13248"/>
            <a:stretch/>
          </p:blipFill>
          <p:spPr>
            <a:xfrm>
              <a:off x="3592223" y="2007219"/>
              <a:ext cx="1501011" cy="107960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D8F4B01-B0E1-7EE2-286D-1051229A0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62" b="11462"/>
            <a:stretch/>
          </p:blipFill>
          <p:spPr>
            <a:xfrm>
              <a:off x="10165476" y="2196079"/>
              <a:ext cx="1785138" cy="836492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B04937-2032-9C42-C4EF-C16A99962C61}"/>
                </a:ext>
              </a:extLst>
            </p:cNvPr>
            <p:cNvCxnSpPr>
              <a:cxnSpLocks/>
            </p:cNvCxnSpPr>
            <p:nvPr/>
          </p:nvCxnSpPr>
          <p:spPr>
            <a:xfrm>
              <a:off x="8516533" y="2479251"/>
              <a:ext cx="1605280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  <a:alpha val="92000"/>
                </a:schemeClr>
              </a:solidFill>
              <a:prstDash val="sysDot"/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23B6297-3E2D-7973-4AEA-DFAEB650EE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7257" y="2772089"/>
              <a:ext cx="1580716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  <a:alpha val="92000"/>
                </a:schemeClr>
              </a:solidFill>
              <a:prstDash val="sysDot"/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2546743-4092-192B-A9F7-C3D2F70B4791}"/>
                </a:ext>
              </a:extLst>
            </p:cNvPr>
            <p:cNvCxnSpPr>
              <a:cxnSpLocks/>
            </p:cNvCxnSpPr>
            <p:nvPr/>
          </p:nvCxnSpPr>
          <p:spPr>
            <a:xfrm>
              <a:off x="5391319" y="2504651"/>
              <a:ext cx="1605280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  <a:alpha val="92000"/>
                </a:schemeClr>
              </a:solidFill>
              <a:prstDash val="sysDot"/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E30D7A4-B89E-28A5-0985-C499F92CB9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2043" y="2797489"/>
              <a:ext cx="1580716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  <a:alpha val="92000"/>
                </a:schemeClr>
              </a:solidFill>
              <a:prstDash val="sysDot"/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74C140B-A14C-5665-21C9-DB6EB3D238E5}"/>
                </a:ext>
              </a:extLst>
            </p:cNvPr>
            <p:cNvCxnSpPr>
              <a:cxnSpLocks/>
            </p:cNvCxnSpPr>
            <p:nvPr/>
          </p:nvCxnSpPr>
          <p:spPr>
            <a:xfrm>
              <a:off x="1993813" y="2479251"/>
              <a:ext cx="1605280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  <a:alpha val="92000"/>
                </a:schemeClr>
              </a:solidFill>
              <a:prstDash val="sysDot"/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E3DFBC-4507-040A-D79A-E95B0891C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537" y="2772089"/>
              <a:ext cx="1580716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  <a:alpha val="92000"/>
                </a:schemeClr>
              </a:solidFill>
              <a:prstDash val="sysDot"/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053B3C-1146-96A6-E4E9-65FB10DC6520}"/>
                </a:ext>
              </a:extLst>
            </p:cNvPr>
            <p:cNvSpPr txBox="1"/>
            <p:nvPr/>
          </p:nvSpPr>
          <p:spPr>
            <a:xfrm>
              <a:off x="89657" y="3080358"/>
              <a:ext cx="1781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Application</a:t>
              </a:r>
            </a:p>
            <a:p>
              <a:pPr algn="ctr"/>
              <a:r>
                <a:rPr lang="en-IN" sz="1200" b="1" dirty="0">
                  <a:latin typeface="Poppins" panose="00000500000000000000" pitchFamily="2" charset="0"/>
                  <a:cs typeface="Poppins" panose="00000500000000000000" pitchFamily="2" charset="0"/>
                </a:rPr>
                <a:t>(App </a:t>
              </a:r>
              <a:r>
                <a:rPr lang="en-IN" sz="1200" b="1" dirty="0">
                  <a:latin typeface="Poppins" panose="00000500000000000000" pitchFamily="2" charset="0"/>
                  <a:cs typeface="Poppins" panose="00000500000000000000" pitchFamily="2" charset="0"/>
                </a:rPr>
                <a:t>&amp;</a:t>
              </a:r>
              <a:r>
                <a:rPr lang="en-IN" sz="12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IN" sz="1200" b="1" dirty="0">
                  <a:latin typeface="Poppins" panose="00000500000000000000" pitchFamily="2" charset="0"/>
                  <a:cs typeface="Poppins" panose="00000500000000000000" pitchFamily="2" charset="0"/>
                </a:rPr>
                <a:t>Web)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526030-BA6E-505E-EE09-763B135E503B}"/>
                </a:ext>
              </a:extLst>
            </p:cNvPr>
            <p:cNvSpPr txBox="1"/>
            <p:nvPr/>
          </p:nvSpPr>
          <p:spPr>
            <a:xfrm>
              <a:off x="2732368" y="3108385"/>
              <a:ext cx="32207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Cloud Backend</a:t>
              </a:r>
            </a:p>
            <a:p>
              <a:pPr algn="ctr"/>
              <a:r>
                <a:rPr lang="en-IN" sz="16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(Render)</a:t>
              </a:r>
              <a:endParaRPr lang="en-IN" sz="16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53EF6D-485A-5E1E-F259-C3143E8B600C}"/>
                </a:ext>
              </a:extLst>
            </p:cNvPr>
            <p:cNvSpPr txBox="1"/>
            <p:nvPr/>
          </p:nvSpPr>
          <p:spPr>
            <a:xfrm>
              <a:off x="6152960" y="3108385"/>
              <a:ext cx="30178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Wi-Fi / Bluetooth Router</a:t>
              </a:r>
            </a:p>
            <a:p>
              <a:pPr algn="ctr"/>
              <a:r>
                <a:rPr lang="en-IN" sz="1400" b="1" dirty="0">
                  <a:latin typeface="Poppins" panose="00000500000000000000" pitchFamily="2" charset="0"/>
                  <a:cs typeface="Poppins" panose="00000500000000000000" pitchFamily="2" charset="0"/>
                </a:rPr>
                <a:t>(Data </a:t>
              </a:r>
              <a:r>
                <a:rPr lang="en-IN" sz="1400" b="1" dirty="0">
                  <a:solidFill>
                    <a:srgbClr val="ECECE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</a:t>
              </a:r>
              <a:r>
                <a:rPr lang="en-IN" sz="1400" b="1" i="0" dirty="0">
                  <a:solidFill>
                    <a:srgbClr val="ECECEC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ransmitter &amp; Receiver</a:t>
              </a:r>
              <a:r>
                <a:rPr lang="en-IN" sz="1400" b="1" dirty="0">
                  <a:latin typeface="Poppins" panose="00000500000000000000" pitchFamily="2" charset="0"/>
                  <a:cs typeface="Poppins" panose="00000500000000000000" pitchFamily="2" charset="0"/>
                </a:rPr>
                <a:t>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F9E78DF-D4F7-DC81-3458-25756B605D8D}"/>
                </a:ext>
              </a:extLst>
            </p:cNvPr>
            <p:cNvSpPr txBox="1"/>
            <p:nvPr/>
          </p:nvSpPr>
          <p:spPr>
            <a:xfrm>
              <a:off x="10013747" y="3108385"/>
              <a:ext cx="208859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Device Hardware</a:t>
              </a:r>
            </a:p>
            <a:p>
              <a:pPr algn="ctr"/>
              <a:r>
                <a:rPr lang="en-IN" sz="1400" b="1" dirty="0" smtClean="0">
                  <a:latin typeface="Poppins" panose="00000500000000000000" pitchFamily="2" charset="0"/>
                  <a:cs typeface="Poppins" panose="00000500000000000000" pitchFamily="2" charset="0"/>
                </a:rPr>
                <a:t>(Relays, </a:t>
              </a:r>
              <a:r>
                <a:rPr lang="en-IN" sz="1400" b="1" dirty="0">
                  <a:latin typeface="Poppins" panose="00000500000000000000" pitchFamily="2" charset="0"/>
                  <a:cs typeface="Poppins" panose="00000500000000000000" pitchFamily="2" charset="0"/>
                </a:rPr>
                <a:t>Sensors)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87B0FDA-6D79-169F-C543-89B55AFFB742}"/>
                </a:ext>
              </a:extLst>
            </p:cNvPr>
            <p:cNvSpPr txBox="1"/>
            <p:nvPr/>
          </p:nvSpPr>
          <p:spPr>
            <a:xfrm>
              <a:off x="2176220" y="1959074"/>
              <a:ext cx="1366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latin typeface="Poppins" panose="00000500000000000000" pitchFamily="2" charset="0"/>
                  <a:cs typeface="Poppins" panose="00000500000000000000" pitchFamily="2" charset="0"/>
                </a:rPr>
                <a:t>API Request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734CC81-4795-D13F-290B-190523EBAACC}"/>
                </a:ext>
              </a:extLst>
            </p:cNvPr>
            <p:cNvSpPr txBox="1"/>
            <p:nvPr/>
          </p:nvSpPr>
          <p:spPr>
            <a:xfrm>
              <a:off x="5532205" y="2170193"/>
              <a:ext cx="1262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latin typeface="Poppins" panose="00000500000000000000" pitchFamily="2" charset="0"/>
                  <a:cs typeface="Poppins" panose="00000500000000000000" pitchFamily="2" charset="0"/>
                </a:rPr>
                <a:t>Networking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E5AED-2B0E-D5F6-B9F6-E95F041EB906}"/>
                </a:ext>
              </a:extLst>
            </p:cNvPr>
            <p:cNvSpPr txBox="1"/>
            <p:nvPr/>
          </p:nvSpPr>
          <p:spPr>
            <a:xfrm>
              <a:off x="8516532" y="1959074"/>
              <a:ext cx="15746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latin typeface="Poppins" panose="00000500000000000000" pitchFamily="2" charset="0"/>
                  <a:cs typeface="Poppins" panose="00000500000000000000" pitchFamily="2" charset="0"/>
                </a:rPr>
                <a:t>Data Transmit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1EC6A0D-7532-525C-1DB7-F3A192BA39DC}"/>
              </a:ext>
            </a:extLst>
          </p:cNvPr>
          <p:cNvGrpSpPr/>
          <p:nvPr/>
        </p:nvGrpSpPr>
        <p:grpSpPr>
          <a:xfrm>
            <a:off x="1980042" y="5196423"/>
            <a:ext cx="7986109" cy="1208275"/>
            <a:chOff x="1655485" y="5497817"/>
            <a:chExt cx="7986109" cy="12082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6D7681D-E074-FA72-B187-9F56255344CC}"/>
                </a:ext>
              </a:extLst>
            </p:cNvPr>
            <p:cNvGrpSpPr/>
            <p:nvPr/>
          </p:nvGrpSpPr>
          <p:grpSpPr>
            <a:xfrm>
              <a:off x="1655485" y="5497817"/>
              <a:ext cx="2120010" cy="1208275"/>
              <a:chOff x="1062832" y="5403495"/>
              <a:chExt cx="2120010" cy="1208275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D064F515-1B62-1776-9947-C241E020F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7007" y="5403495"/>
                <a:ext cx="1021916" cy="822846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E8E87B-FE52-A029-5E2A-23B1DF93BDD8}"/>
                  </a:ext>
                </a:extLst>
              </p:cNvPr>
              <p:cNvSpPr txBox="1"/>
              <p:nvPr/>
            </p:nvSpPr>
            <p:spPr>
              <a:xfrm>
                <a:off x="1062832" y="6350160"/>
                <a:ext cx="2120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Power Plants and Factories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9ADDD7C-A2E9-BF95-D724-7BF1BC3CE74B}"/>
                </a:ext>
              </a:extLst>
            </p:cNvPr>
            <p:cNvGrpSpPr/>
            <p:nvPr/>
          </p:nvGrpSpPr>
          <p:grpSpPr>
            <a:xfrm>
              <a:off x="3882983" y="5572760"/>
              <a:ext cx="1776168" cy="1125527"/>
              <a:chOff x="3557252" y="5504075"/>
              <a:chExt cx="1776168" cy="1125527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E298AB0C-8359-1BBC-6C69-C24EF0724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9038" y="5504075"/>
                <a:ext cx="816589" cy="816589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32E81CD-A566-DE3B-8AE8-8DD7804C91C7}"/>
                  </a:ext>
                </a:extLst>
              </p:cNvPr>
              <p:cNvSpPr txBox="1"/>
              <p:nvPr/>
            </p:nvSpPr>
            <p:spPr>
              <a:xfrm>
                <a:off x="3557252" y="6367992"/>
                <a:ext cx="17761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Home Appliances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5C78AFC-57F2-8E42-050C-FFBAC62CC166}"/>
                </a:ext>
              </a:extLst>
            </p:cNvPr>
            <p:cNvGrpSpPr/>
            <p:nvPr/>
          </p:nvGrpSpPr>
          <p:grpSpPr>
            <a:xfrm>
              <a:off x="5864675" y="5514794"/>
              <a:ext cx="1776168" cy="1189636"/>
              <a:chOff x="5864675" y="5498958"/>
              <a:chExt cx="1776168" cy="1189636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36630827-DAEE-3A45-8D3C-FD6053B7D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4025" y="5498958"/>
                <a:ext cx="968017" cy="822847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F02B0E-64BF-1616-2905-767D87E909FE}"/>
                  </a:ext>
                </a:extLst>
              </p:cNvPr>
              <p:cNvSpPr txBox="1"/>
              <p:nvPr/>
            </p:nvSpPr>
            <p:spPr>
              <a:xfrm>
                <a:off x="5864675" y="6426984"/>
                <a:ext cx="17761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Health Industry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2D91574-5045-ADCF-0538-4F6A9F965915}"/>
                </a:ext>
              </a:extLst>
            </p:cNvPr>
            <p:cNvGrpSpPr/>
            <p:nvPr/>
          </p:nvGrpSpPr>
          <p:grpSpPr>
            <a:xfrm>
              <a:off x="7865426" y="5497817"/>
              <a:ext cx="1776168" cy="1200614"/>
              <a:chOff x="8047798" y="5497817"/>
              <a:chExt cx="1776168" cy="1200614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6BCAF95B-ACE7-2A22-6841-5535435C6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8925" y="5497817"/>
                <a:ext cx="822847" cy="822847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5887458-9AD1-FB78-FDBF-E1A2584E864C}"/>
                  </a:ext>
                </a:extLst>
              </p:cNvPr>
              <p:cNvSpPr txBox="1"/>
              <p:nvPr/>
            </p:nvSpPr>
            <p:spPr>
              <a:xfrm>
                <a:off x="8047798" y="6436821"/>
                <a:ext cx="17761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>
                    <a:latin typeface="Poppins" panose="00000500000000000000" pitchFamily="2" charset="0"/>
                    <a:cs typeface="Poppins" panose="00000500000000000000" pitchFamily="2" charset="0"/>
                  </a:rPr>
                  <a:t>Farming Sectors</a:t>
                </a:r>
              </a:p>
            </p:txBody>
          </p:sp>
        </p:grpSp>
      </p:grpSp>
      <p:sp>
        <p:nvSpPr>
          <p:cNvPr id="110" name="Freeform 4">
            <a:extLst>
              <a:ext uri="{FF2B5EF4-FFF2-40B4-BE49-F238E27FC236}">
                <a16:creationId xmlns:a16="http://schemas.microsoft.com/office/drawing/2014/main" id="{D6A65B66-4EE6-49FE-422F-80277E421978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18C25-39DA-54D6-403A-06AA38EBC57F}"/>
              </a:ext>
            </a:extLst>
          </p:cNvPr>
          <p:cNvSpPr txBox="1"/>
          <p:nvPr/>
        </p:nvSpPr>
        <p:spPr>
          <a:xfrm>
            <a:off x="11783577" y="6388983"/>
            <a:ext cx="2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5775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678DC-2FBB-7774-C5DD-4BB61E4A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455E2-FCC7-3DC7-4205-EBF96D79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B3B6E0D0-81B3-8FE6-BD6C-37BA766D3FA8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D17B2-ECFD-F946-70F5-239DBFB29840}"/>
              </a:ext>
            </a:extLst>
          </p:cNvPr>
          <p:cNvSpPr txBox="1"/>
          <p:nvPr/>
        </p:nvSpPr>
        <p:spPr>
          <a:xfrm>
            <a:off x="217644" y="298241"/>
            <a:ext cx="6124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Backend Logic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D3D30-DF09-357A-1FC3-35FFD2990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2" y="1863620"/>
            <a:ext cx="11114195" cy="3130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DA0BD-5AAE-37EF-86EC-D1033DE413BA}"/>
              </a:ext>
            </a:extLst>
          </p:cNvPr>
          <p:cNvSpPr txBox="1"/>
          <p:nvPr/>
        </p:nvSpPr>
        <p:spPr>
          <a:xfrm>
            <a:off x="11783577" y="6388983"/>
            <a:ext cx="2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91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B115F-8C3A-9C87-0943-E8F0B1658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3D13D-88D2-2C42-B16E-AD3597FF0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6F056224-90F8-835D-E71A-0D00807F8305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1D3D1-B56B-B3B3-7603-3F3D9C76FEED}"/>
              </a:ext>
            </a:extLst>
          </p:cNvPr>
          <p:cNvSpPr txBox="1"/>
          <p:nvPr/>
        </p:nvSpPr>
        <p:spPr>
          <a:xfrm>
            <a:off x="217644" y="298241"/>
            <a:ext cx="6124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App Prototype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5ACEF-6EAB-CFE1-C092-BC05482B1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"/>
          <a:stretch/>
        </p:blipFill>
        <p:spPr>
          <a:xfrm>
            <a:off x="9029783" y="1308290"/>
            <a:ext cx="2189718" cy="46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81090-1F97-2031-B420-E75E7FA85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"/>
          <a:stretch/>
        </p:blipFill>
        <p:spPr>
          <a:xfrm>
            <a:off x="3639341" y="1308290"/>
            <a:ext cx="2176988" cy="46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E57FE0-8A88-93F1-6EF8-763FB8050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"/>
          <a:stretch/>
        </p:blipFill>
        <p:spPr>
          <a:xfrm>
            <a:off x="6334975" y="1308290"/>
            <a:ext cx="2176162" cy="46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F09570-D29F-9FF0-7365-1AF704120E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/>
          <a:stretch/>
        </p:blipFill>
        <p:spPr>
          <a:xfrm>
            <a:off x="932395" y="1308290"/>
            <a:ext cx="2188300" cy="46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F41B24-EC0A-41DD-44A3-F8221B7666C5}"/>
              </a:ext>
            </a:extLst>
          </p:cNvPr>
          <p:cNvSpPr txBox="1"/>
          <p:nvPr/>
        </p:nvSpPr>
        <p:spPr>
          <a:xfrm>
            <a:off x="217644" y="6161535"/>
            <a:ext cx="10826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Poppins" panose="00000500000000000000" pitchFamily="2" charset="0"/>
                <a:cs typeface="Poppins" panose="00000500000000000000" pitchFamily="2" charset="0"/>
              </a:rPr>
              <a:t>GitHub: </a:t>
            </a:r>
            <a:r>
              <a:rPr lang="en-IN" sz="1400" b="1" dirty="0">
                <a:latin typeface="Poppins" panose="00000500000000000000" pitchFamily="2" charset="0"/>
                <a:cs typeface="Poppins" panose="00000500000000000000" pitchFamily="2" charset="0"/>
                <a:hlinkClick r:id="rId9"/>
              </a:rPr>
              <a:t>https://github.com/Sanseet/digitalot</a:t>
            </a:r>
            <a:r>
              <a:rPr lang="en-IN" sz="1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r>
              <a:rPr lang="en-IN" sz="1400" b="1" dirty="0">
                <a:latin typeface="Poppins" panose="00000500000000000000" pitchFamily="2" charset="0"/>
                <a:cs typeface="Poppins" panose="00000500000000000000" pitchFamily="2" charset="0"/>
              </a:rPr>
              <a:t>App Download Link: </a:t>
            </a:r>
            <a:r>
              <a:rPr lang="en-IN" sz="1400" b="1" dirty="0">
                <a:latin typeface="Poppins" panose="00000500000000000000" pitchFamily="2" charset="0"/>
                <a:cs typeface="Poppins" panose="00000500000000000000" pitchFamily="2" charset="0"/>
                <a:hlinkClick r:id="rId10"/>
              </a:rPr>
              <a:t>https://drive.google.com/file/d/1xPt376kzJAZbqnQ8byHs1rzEPWlfzYwl/view?usp=sharing</a:t>
            </a:r>
            <a:endParaRPr lang="en-IN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2B8DF-A043-06E2-D919-C06FF9AACFF8}"/>
              </a:ext>
            </a:extLst>
          </p:cNvPr>
          <p:cNvSpPr txBox="1"/>
          <p:nvPr/>
        </p:nvSpPr>
        <p:spPr>
          <a:xfrm>
            <a:off x="1532137" y="1017963"/>
            <a:ext cx="988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Poppins" panose="00000500000000000000" pitchFamily="2" charset="0"/>
                <a:cs typeface="Poppins" panose="00000500000000000000" pitchFamily="2" charset="0"/>
              </a:rPr>
              <a:t>Login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F9912-38F2-7B5D-3908-87E0EBEA6AF7}"/>
              </a:ext>
            </a:extLst>
          </p:cNvPr>
          <p:cNvSpPr txBox="1"/>
          <p:nvPr/>
        </p:nvSpPr>
        <p:spPr>
          <a:xfrm>
            <a:off x="3916035" y="1017963"/>
            <a:ext cx="1623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Poppins" panose="00000500000000000000" pitchFamily="2" charset="0"/>
                <a:cs typeface="Poppins" panose="00000500000000000000" pitchFamily="2" charset="0"/>
              </a:rPr>
              <a:t>Permission Handler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A2A65-89BF-8F6F-B2D0-08B9CD373FDF}"/>
              </a:ext>
            </a:extLst>
          </p:cNvPr>
          <p:cNvSpPr txBox="1"/>
          <p:nvPr/>
        </p:nvSpPr>
        <p:spPr>
          <a:xfrm>
            <a:off x="6926304" y="1017963"/>
            <a:ext cx="99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Poppins" panose="00000500000000000000" pitchFamily="2" charset="0"/>
                <a:cs typeface="Poppins" panose="00000500000000000000" pitchFamily="2" charset="0"/>
              </a:rPr>
              <a:t>Dashboard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B2317C-E9C2-768B-EF6A-754C3F42594A}"/>
              </a:ext>
            </a:extLst>
          </p:cNvPr>
          <p:cNvSpPr txBox="1"/>
          <p:nvPr/>
        </p:nvSpPr>
        <p:spPr>
          <a:xfrm>
            <a:off x="9328836" y="1033736"/>
            <a:ext cx="15916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latin typeface="Poppins" panose="00000500000000000000" pitchFamily="2" charset="0"/>
                <a:cs typeface="Poppins" panose="00000500000000000000" pitchFamily="2" charset="0"/>
              </a:rPr>
              <a:t>Voice Automation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297D3-7110-BDC0-A38C-42B86028BD2F}"/>
              </a:ext>
            </a:extLst>
          </p:cNvPr>
          <p:cNvSpPr txBox="1"/>
          <p:nvPr/>
        </p:nvSpPr>
        <p:spPr>
          <a:xfrm>
            <a:off x="11783577" y="6388983"/>
            <a:ext cx="2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017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891D5-3605-A3FE-0E49-D6B5E43D9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6E65CD-AC28-64A8-29DF-2C77E4AC3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61D38026-503E-1E09-BBD2-D209DBEEAA30}"/>
              </a:ext>
            </a:extLst>
          </p:cNvPr>
          <p:cNvSpPr/>
          <p:nvPr/>
        </p:nvSpPr>
        <p:spPr>
          <a:xfrm>
            <a:off x="11277600" y="55783"/>
            <a:ext cx="826880" cy="864272"/>
          </a:xfrm>
          <a:custGeom>
            <a:avLst/>
            <a:gdLst/>
            <a:ahLst/>
            <a:cxnLst/>
            <a:rect l="l" t="t" r="r" b="b"/>
            <a:pathLst>
              <a:path w="1463479" h="1536653">
                <a:moveTo>
                  <a:pt x="0" y="0"/>
                </a:moveTo>
                <a:lnTo>
                  <a:pt x="1463479" y="0"/>
                </a:lnTo>
                <a:lnTo>
                  <a:pt x="1463479" y="1536652"/>
                </a:lnTo>
                <a:lnTo>
                  <a:pt x="0" y="153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F0AA6-BFB3-D9E8-7C08-5C47F78F6291}"/>
              </a:ext>
            </a:extLst>
          </p:cNvPr>
          <p:cNvSpPr txBox="1"/>
          <p:nvPr/>
        </p:nvSpPr>
        <p:spPr>
          <a:xfrm>
            <a:off x="217644" y="298241"/>
            <a:ext cx="6124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Website Prototype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6828E-BBDF-C4CE-1BF0-807718C23EF5}"/>
              </a:ext>
            </a:extLst>
          </p:cNvPr>
          <p:cNvSpPr txBox="1"/>
          <p:nvPr/>
        </p:nvSpPr>
        <p:spPr>
          <a:xfrm>
            <a:off x="217644" y="6161535"/>
            <a:ext cx="1082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Poppins" panose="00000500000000000000" pitchFamily="2" charset="0"/>
                <a:cs typeface="Poppins" panose="00000500000000000000" pitchFamily="2" charset="0"/>
              </a:rPr>
              <a:t>GitHub: </a:t>
            </a:r>
            <a:r>
              <a:rPr lang="en-IN" sz="1400" b="1" dirty="0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https://github.com/SatwikSanket-DraKin/Digital-Platform-for-IoT-Sketch-</a:t>
            </a:r>
            <a:endParaRPr lang="en-IN" sz="14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4EB1C-EE35-C493-3771-6ACC0132A8AB}"/>
              </a:ext>
            </a:extLst>
          </p:cNvPr>
          <p:cNvSpPr txBox="1"/>
          <p:nvPr/>
        </p:nvSpPr>
        <p:spPr>
          <a:xfrm>
            <a:off x="2320954" y="1662301"/>
            <a:ext cx="167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Dashboard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8DB7E-55F6-346D-DAF8-A2EC8D0E0DAB}"/>
              </a:ext>
            </a:extLst>
          </p:cNvPr>
          <p:cNvSpPr txBox="1"/>
          <p:nvPr/>
        </p:nvSpPr>
        <p:spPr>
          <a:xfrm>
            <a:off x="8018822" y="1662301"/>
            <a:ext cx="1966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Track Record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380B5-8391-9BA7-69AD-D324A17D1E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31" y="2166406"/>
            <a:ext cx="5760000" cy="2606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6B6B34-79B3-78D0-7775-E6322E6B6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885" y="2166406"/>
            <a:ext cx="5760000" cy="2609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05B09-9116-BF13-7B50-F007E18FBD67}"/>
              </a:ext>
            </a:extLst>
          </p:cNvPr>
          <p:cNvSpPr txBox="1"/>
          <p:nvPr/>
        </p:nvSpPr>
        <p:spPr>
          <a:xfrm>
            <a:off x="11783577" y="6388983"/>
            <a:ext cx="25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5987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352</TotalTime>
  <Words>670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Sanseet Suna</dc:creator>
  <cp:lastModifiedBy>NIT EC</cp:lastModifiedBy>
  <cp:revision>3</cp:revision>
  <dcterms:created xsi:type="dcterms:W3CDTF">2025-01-09T13:35:34Z</dcterms:created>
  <dcterms:modified xsi:type="dcterms:W3CDTF">2025-04-28T06:21:05Z</dcterms:modified>
</cp:coreProperties>
</file>