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8" r:id="rId4"/>
    <p:sldId id="293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4" r:id="rId16"/>
    <p:sldId id="292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57" autoAdjust="0"/>
  </p:normalViewPr>
  <p:slideViewPr>
    <p:cSldViewPr snapToGrid="0">
      <p:cViewPr>
        <p:scale>
          <a:sx n="75" d="100"/>
          <a:sy n="75" d="100"/>
        </p:scale>
        <p:origin x="9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= Yes - Next – I Agree – Next - Install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F8A21-1062-4320-BDFE-865C0B114E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oustrup.com/Programming/PPP2slides.html" TargetMode="External"/><Relationship Id="rId2" Type="http://schemas.openxmlformats.org/officeDocument/2006/relationships/hyperlink" Target="https://www.codeblocks.org/user-manual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download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–</a:t>
            </a:r>
            <a:br>
              <a:rPr lang="en-US" dirty="0"/>
            </a:br>
            <a:r>
              <a:rPr lang="id-ID"/>
              <a:t>Pertemuan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Membuat Project C++ (4)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5286955" cy="4614586"/>
          </a:xfrm>
        </p:spPr>
        <p:txBody>
          <a:bodyPr/>
          <a:lstStyle/>
          <a:p>
            <a:r>
              <a:rPr lang="id-ID" dirty="0"/>
              <a:t>Langsung Finish saja!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0026"/>
            <a:ext cx="4833303" cy="49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Coba cek dengan windows eksploler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Jangan hapus file cbp meskipun tidak kita utak atik! *kecuali anda paham itu buat apa ^^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" y="2681923"/>
            <a:ext cx="11383010" cy="24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7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Kembali lagi ke Codeblock!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Amati bagian berikut, sebelah kiri double klik saja! Sampai seperti ini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" y="2114550"/>
            <a:ext cx="86868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8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main.cpp?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Merupakan kode utama kita yang sudah dibuatkan oleh IDE Codeblock secara otomatis. Berisi kode untuk membuat output legendaris yaitu “Hello World”</a:t>
            </a:r>
          </a:p>
          <a:p>
            <a:r>
              <a:rPr lang="id-ID" dirty="0"/>
              <a:t>Bagaimana cara menjalankan program Cpp itu? </a:t>
            </a:r>
          </a:p>
          <a:p>
            <a:pPr lvl="1"/>
            <a:r>
              <a:rPr lang="id-ID" dirty="0"/>
              <a:t>Compile: Klik icon build </a:t>
            </a:r>
            <a:r>
              <a:rPr lang="id-ID" dirty="0">
                <a:sym typeface="Wingdings" panose="05000000000000000000" pitchFamily="2" charset="2"/>
              </a:rPr>
              <a:t></a:t>
            </a:r>
            <a:endParaRPr lang="id-ID" dirty="0"/>
          </a:p>
          <a:p>
            <a:pPr lvl="1"/>
            <a:r>
              <a:rPr lang="id-ID" dirty="0"/>
              <a:t>Run: Klik icon run </a:t>
            </a:r>
            <a:r>
              <a:rPr lang="id-ID" dirty="0">
                <a:sym typeface="Wingdings" panose="05000000000000000000" pitchFamily="2" charset="2"/>
              </a:rPr>
              <a:t></a:t>
            </a:r>
            <a:endParaRPr lang="id-ID" dirty="0"/>
          </a:p>
          <a:p>
            <a:pPr lvl="1"/>
            <a:r>
              <a:rPr lang="id-ID" dirty="0"/>
              <a:t>Compile+run: klik icon build and run </a:t>
            </a:r>
            <a:r>
              <a:rPr lang="id-ID" dirty="0">
                <a:sym typeface="Wingdings" panose="05000000000000000000" pitchFamily="2" charset="2"/>
              </a:rPr>
              <a:t> </a:t>
            </a:r>
            <a:endParaRPr lang="id-ID" dirty="0"/>
          </a:p>
          <a:p>
            <a:r>
              <a:rPr lang="id-ID" dirty="0"/>
              <a:t>Pertama: Klik build lalu klik run</a:t>
            </a:r>
          </a:p>
          <a:p>
            <a:r>
              <a:rPr lang="id-ID" dirty="0"/>
              <a:t>Kedua: Klik build and run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60" y="3112749"/>
            <a:ext cx="5347509" cy="79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8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Voila! Selamat ada menjadi “Programmer”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206" y="1604963"/>
            <a:ext cx="8238162" cy="46148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7614-DA65-456D-8FF2-DEC50238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</a:t>
            </a:r>
            <a:r>
              <a:rPr lang="en-US" b="1" dirty="0" err="1"/>
              <a:t>saat</a:t>
            </a:r>
            <a:r>
              <a:rPr lang="en-US" b="1" dirty="0"/>
              <a:t> Build and Run </a:t>
            </a:r>
            <a:r>
              <a:rPr lang="en-US" b="1" dirty="0" err="1"/>
              <a:t>pertama</a:t>
            </a:r>
            <a:r>
              <a:rPr lang="en-US" b="1" dirty="0"/>
              <a:t> kali? </a:t>
            </a:r>
            <a:endParaRPr lang="en-ID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2B40613-F53A-4A3D-8F7D-DFEC62861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174" b="63887"/>
          <a:stretch/>
        </p:blipFill>
        <p:spPr>
          <a:xfrm>
            <a:off x="6109494" y="1121409"/>
            <a:ext cx="4087812" cy="16665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B477B-291F-4457-994B-604F6188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704DF-7BE1-428C-81B4-0126BCDB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E8E10-8C52-4BB7-AF3D-1BEE33CE1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65" y="1527403"/>
            <a:ext cx="5353252" cy="38031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61B267-9113-4A89-B16B-5E70F5E21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26523"/>
            <a:ext cx="3843083" cy="341700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CB3C53-D2C2-4AAF-816F-6CEF80D6D89C}"/>
              </a:ext>
            </a:extLst>
          </p:cNvPr>
          <p:cNvSpPr/>
          <p:nvPr/>
        </p:nvSpPr>
        <p:spPr>
          <a:xfrm>
            <a:off x="9220763" y="1216756"/>
            <a:ext cx="1142438" cy="48720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AA30D8-8F95-4D09-8678-D77786339131}"/>
              </a:ext>
            </a:extLst>
          </p:cNvPr>
          <p:cNvSpPr/>
          <p:nvPr/>
        </p:nvSpPr>
        <p:spPr>
          <a:xfrm>
            <a:off x="6103620" y="3319850"/>
            <a:ext cx="617220" cy="48720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BAC521-78CF-41BF-B83E-31691D582DF8}"/>
              </a:ext>
            </a:extLst>
          </p:cNvPr>
          <p:cNvSpPr/>
          <p:nvPr/>
        </p:nvSpPr>
        <p:spPr>
          <a:xfrm>
            <a:off x="8277860" y="3769537"/>
            <a:ext cx="690880" cy="15476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23A4DDE-A3C4-4EC2-BFA7-968F1A02B00F}"/>
              </a:ext>
            </a:extLst>
          </p:cNvPr>
          <p:cNvSpPr/>
          <p:nvPr/>
        </p:nvSpPr>
        <p:spPr>
          <a:xfrm>
            <a:off x="9314180" y="4081957"/>
            <a:ext cx="457200" cy="13190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829503-ADC7-4A5D-B6F0-6B7EECD9890C}"/>
              </a:ext>
            </a:extLst>
          </p:cNvPr>
          <p:cNvSpPr/>
          <p:nvPr/>
        </p:nvSpPr>
        <p:spPr>
          <a:xfrm>
            <a:off x="8493760" y="4767757"/>
            <a:ext cx="457200" cy="13190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52B503-F4CD-4A69-B5A2-83627C2BD94E}"/>
              </a:ext>
            </a:extLst>
          </p:cNvPr>
          <p:cNvSpPr/>
          <p:nvPr/>
        </p:nvSpPr>
        <p:spPr>
          <a:xfrm>
            <a:off x="9029700" y="6271437"/>
            <a:ext cx="457200" cy="13190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9A756AF-D872-44DA-8CFF-F9888A752667}"/>
              </a:ext>
            </a:extLst>
          </p:cNvPr>
          <p:cNvSpPr/>
          <p:nvPr/>
        </p:nvSpPr>
        <p:spPr>
          <a:xfrm>
            <a:off x="1110478" y="4590107"/>
            <a:ext cx="4381001" cy="7404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4185247-193D-4BF1-8E28-DF1A2B532DD2}"/>
              </a:ext>
            </a:extLst>
          </p:cNvPr>
          <p:cNvSpPr/>
          <p:nvPr/>
        </p:nvSpPr>
        <p:spPr>
          <a:xfrm>
            <a:off x="10363200" y="1350852"/>
            <a:ext cx="373380" cy="398923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4C239E8-BD05-4483-912D-75559E638DED}"/>
              </a:ext>
            </a:extLst>
          </p:cNvPr>
          <p:cNvSpPr/>
          <p:nvPr/>
        </p:nvSpPr>
        <p:spPr>
          <a:xfrm>
            <a:off x="6626860" y="3447995"/>
            <a:ext cx="373380" cy="398923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939832F-886A-4977-B4DE-A8D29031329D}"/>
              </a:ext>
            </a:extLst>
          </p:cNvPr>
          <p:cNvSpPr/>
          <p:nvPr/>
        </p:nvSpPr>
        <p:spPr>
          <a:xfrm>
            <a:off x="8870950" y="3753995"/>
            <a:ext cx="373380" cy="398923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BA93078-8B63-49DE-A078-20B240D89F42}"/>
              </a:ext>
            </a:extLst>
          </p:cNvPr>
          <p:cNvSpPr/>
          <p:nvPr/>
        </p:nvSpPr>
        <p:spPr>
          <a:xfrm>
            <a:off x="9668542" y="3953456"/>
            <a:ext cx="373380" cy="398923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667255B-744B-4747-BDFF-0A9FC9D44CB6}"/>
              </a:ext>
            </a:extLst>
          </p:cNvPr>
          <p:cNvSpPr/>
          <p:nvPr/>
        </p:nvSpPr>
        <p:spPr>
          <a:xfrm>
            <a:off x="8878570" y="4656249"/>
            <a:ext cx="373380" cy="398923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DE573D-6AE3-4DCD-A713-DA5FEF9C25FD}"/>
              </a:ext>
            </a:extLst>
          </p:cNvPr>
          <p:cNvSpPr/>
          <p:nvPr/>
        </p:nvSpPr>
        <p:spPr>
          <a:xfrm>
            <a:off x="8656320" y="6137926"/>
            <a:ext cx="373380" cy="398923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  <a:endParaRPr lang="en-ID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4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Ingin tahu lebih lanjut seputar Codeblock?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Konsultasi Codeblock ke: </a:t>
            </a:r>
            <a:r>
              <a:rPr lang="id-ID" dirty="0">
                <a:hlinkClick r:id="rId2"/>
              </a:rPr>
              <a:t>https://www.codeblocks.org/user-manual/</a:t>
            </a:r>
            <a:r>
              <a:rPr lang="id-ID" dirty="0"/>
              <a:t> </a:t>
            </a:r>
          </a:p>
          <a:p>
            <a:r>
              <a:rPr lang="id-ID" dirty="0"/>
              <a:t>Konsultasi Bahasa C++ ke: </a:t>
            </a:r>
            <a:r>
              <a:rPr lang="id-ID" dirty="0">
                <a:hlinkClick r:id="rId3"/>
              </a:rPr>
              <a:t>https://stroustrup.com/Programming/PPP2slides.html</a:t>
            </a:r>
            <a:endParaRPr lang="id-ID" dirty="0"/>
          </a:p>
          <a:p>
            <a:r>
              <a:rPr lang="id-ID" dirty="0"/>
              <a:t>Konsultasi lebih lanjut:&gt;? Dosen pengampu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5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3806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 dirty="0">
                          <a:effectLst/>
                        </a:rPr>
                        <a:t> Informatika 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b="1" dirty="0"/>
              <a:t>Praktik Praktikum 1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25481-C326-472F-83B3-CC46F0A5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9BA2E-CC95-49CF-A794-8479B0AE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64527"/>
          </a:xfrm>
        </p:spPr>
        <p:txBody>
          <a:bodyPr/>
          <a:lstStyle/>
          <a:p>
            <a:r>
              <a:rPr lang="id-ID" b="1" dirty="0"/>
              <a:t>Pendahuluan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1365" y="1304365"/>
            <a:ext cx="11486704" cy="491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Tutorial ini di tujukan untuk mahasiswa yang baru mengenal bahasa c/c++ dengan compiler</a:t>
            </a:r>
          </a:p>
          <a:p>
            <a:r>
              <a:rPr lang="id-ID" dirty="0"/>
              <a:t>GCC yang berjalan di platform bukan Linux. IDE (Integrated Development Environtmen) yang di pakai adalah CodeBlock. CodeBlock adalah IDE multi platform , dengan setting compiler yang bermacam-macam, untuk GUI IDE ini dapat di download di </a:t>
            </a:r>
            <a:r>
              <a:rPr lang="id-ID" dirty="0">
                <a:hlinkClick r:id="rId2"/>
              </a:rPr>
              <a:t>http://www.codeblocks.org/downloads</a:t>
            </a:r>
            <a:r>
              <a:rPr lang="id-ID" dirty="0"/>
              <a:t>  secara gratis, karena opensource.</a:t>
            </a:r>
          </a:p>
          <a:p>
            <a:r>
              <a:rPr lang="id-ID" dirty="0"/>
              <a:t>Setelah anda mendapatkan GUI IDE CodeBlock dan menginstall (setup.exe) secara cepat, anda dapat menjalankan dengan double click icon di desktop atau melalui </a:t>
            </a:r>
            <a:r>
              <a:rPr lang="en-US" dirty="0"/>
              <a:t>startup program di </a:t>
            </a:r>
            <a:r>
              <a:rPr lang="en-US" dirty="0" err="1"/>
              <a:t>lingkungan</a:t>
            </a:r>
            <a:r>
              <a:rPr lang="en-US" dirty="0"/>
              <a:t> windows.</a:t>
            </a:r>
            <a:endParaRPr lang="id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C43DB-F67F-4176-97B7-7053EFAA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DFCE9-3F79-4349-A031-96401075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8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0861-B397-47A1-85EC-F846ED3C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93E56-1CA3-4494-89DB-F4968855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65" y="5175505"/>
            <a:ext cx="11579087" cy="1044320"/>
          </a:xfrm>
        </p:spPr>
        <p:txBody>
          <a:bodyPr>
            <a:normAutofit/>
          </a:bodyPr>
          <a:lstStyle/>
          <a:p>
            <a:r>
              <a:rPr lang="en-US" dirty="0"/>
              <a:t>Double click </a:t>
            </a:r>
            <a:r>
              <a:rPr lang="en-ID" b="0" i="0" dirty="0">
                <a:solidFill>
                  <a:srgbClr val="112F41"/>
                </a:solidFill>
                <a:effectLst/>
                <a:latin typeface="raleway" panose="020B0604020202020204" pitchFamily="2" charset="0"/>
              </a:rPr>
              <a:t>codeblocks-20.03mingw-setup.exe </a:t>
            </a:r>
            <a:r>
              <a:rPr lang="en-ID" dirty="0"/>
              <a:t>di folder Download</a:t>
            </a:r>
          </a:p>
          <a:p>
            <a:r>
              <a:rPr lang="en-US" dirty="0"/>
              <a:t>Install = Yes - Next – I Agree – Next - Install</a:t>
            </a:r>
            <a:endParaRPr lang="en-ID" dirty="0"/>
          </a:p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CA19E-60CD-4296-A035-DA313728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Studi</a:t>
            </a:r>
            <a:r>
              <a:rPr lang="en-US" dirty="0"/>
              <a:t> Teknik </a:t>
            </a:r>
            <a:r>
              <a:rPr lang="en-US" dirty="0" err="1"/>
              <a:t>Informatika</a:t>
            </a:r>
            <a:r>
              <a:rPr lang="en-US" dirty="0"/>
              <a:t>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1B5E2-DDAE-4017-9BA8-6965611D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70349-A700-43A3-A408-B2E46DEBF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65" y="1890360"/>
            <a:ext cx="5527864" cy="292835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B3BCBE-2A88-47EF-85E8-1E7001B12832}"/>
              </a:ext>
            </a:extLst>
          </p:cNvPr>
          <p:cNvSpPr/>
          <p:nvPr/>
        </p:nvSpPr>
        <p:spPr>
          <a:xfrm>
            <a:off x="2544577" y="2915856"/>
            <a:ext cx="1953087" cy="18643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DDF94-C0E5-4BF3-9304-1E3FD2CBD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908" y="1890360"/>
            <a:ext cx="5390954" cy="303298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16FBAC-496A-47FD-8D06-235841F0B9FF}"/>
              </a:ext>
            </a:extLst>
          </p:cNvPr>
          <p:cNvSpPr/>
          <p:nvPr/>
        </p:nvSpPr>
        <p:spPr>
          <a:xfrm>
            <a:off x="8271690" y="4682780"/>
            <a:ext cx="2389198" cy="1109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015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Tampilan Awal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829" y="1604963"/>
            <a:ext cx="8630917" cy="46148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6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Membuat Project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File </a:t>
            </a:r>
            <a:r>
              <a:rPr lang="id-ID" dirty="0">
                <a:sym typeface="Wingdings" panose="05000000000000000000" pitchFamily="2" charset="2"/>
              </a:rPr>
              <a:t> New 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566" y="1643498"/>
            <a:ext cx="4851668" cy="36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2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Membuat Project C++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4758635" cy="4614586"/>
          </a:xfrm>
        </p:spPr>
        <p:txBody>
          <a:bodyPr/>
          <a:lstStyle/>
          <a:p>
            <a:r>
              <a:rPr lang="id-ID" dirty="0"/>
              <a:t>Pilih “Console Application” </a:t>
            </a:r>
            <a:r>
              <a:rPr lang="id-ID" dirty="0">
                <a:sym typeface="Wingdings" panose="05000000000000000000" pitchFamily="2" charset="2"/>
              </a:rPr>
              <a:t> Klik Go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115" y="1465401"/>
            <a:ext cx="5556361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5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Membuat Project C++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4758635" cy="4614586"/>
          </a:xfrm>
        </p:spPr>
        <p:txBody>
          <a:bodyPr/>
          <a:lstStyle/>
          <a:p>
            <a:r>
              <a:rPr lang="id-ID" dirty="0"/>
              <a:t>Next </a:t>
            </a:r>
            <a:r>
              <a:rPr lang="id-ID" dirty="0">
                <a:sym typeface="Wingdings" panose="05000000000000000000" pitchFamily="2" charset="2"/>
              </a:rPr>
              <a:t> pilih C++  Next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60" y="2214880"/>
            <a:ext cx="3102639" cy="3216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494" y="2214880"/>
            <a:ext cx="3103004" cy="32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7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Membuat Project C++ (4)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5286955" cy="4614586"/>
          </a:xfrm>
        </p:spPr>
        <p:txBody>
          <a:bodyPr/>
          <a:lstStyle/>
          <a:p>
            <a:r>
              <a:rPr lang="id-ID" dirty="0"/>
              <a:t>Project Title merupakan judul proyek kita bisa ditulis bebas.</a:t>
            </a:r>
          </a:p>
          <a:p>
            <a:r>
              <a:rPr lang="id-ID" dirty="0"/>
              <a:t>Folder merupakan direktori/folder penyimpanan file koding-koding kita, isikan bebas.</a:t>
            </a:r>
          </a:p>
          <a:p>
            <a:r>
              <a:rPr lang="id-ID" dirty="0"/>
              <a:t>Project Filename akan menyesuaikan otomatis</a:t>
            </a:r>
          </a:p>
          <a:p>
            <a:r>
              <a:rPr lang="id-ID" dirty="0"/>
              <a:t>Resulting Filename akan menyesuaikan otomatis</a:t>
            </a:r>
          </a:p>
          <a:p>
            <a:r>
              <a:rPr lang="id-ID" dirty="0"/>
              <a:t>Kalau sudah Next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429" y="1236364"/>
            <a:ext cx="4841571" cy="50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630</Words>
  <Application>Microsoft Office PowerPoint</Application>
  <PresentationFormat>Widescreen</PresentationFormat>
  <Paragraphs>91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raleway</vt:lpstr>
      <vt:lpstr>Office Theme</vt:lpstr>
      <vt:lpstr>- Dasar Pemrograman – Pertemuan 1</vt:lpstr>
      <vt:lpstr>Praktik Praktikum 1</vt:lpstr>
      <vt:lpstr>Pendahuluan</vt:lpstr>
      <vt:lpstr>PowerPoint Presentation</vt:lpstr>
      <vt:lpstr>Tampilan Awal</vt:lpstr>
      <vt:lpstr>Membuat Project C++</vt:lpstr>
      <vt:lpstr>Membuat Project C++ (2)</vt:lpstr>
      <vt:lpstr>Membuat Project C++ (3)</vt:lpstr>
      <vt:lpstr>Membuat Project C++ (4)</vt:lpstr>
      <vt:lpstr>Membuat Project C++ (4)</vt:lpstr>
      <vt:lpstr>Coba cek dengan windows eksploler</vt:lpstr>
      <vt:lpstr>Kembali lagi ke Codeblock!</vt:lpstr>
      <vt:lpstr>main.cpp?</vt:lpstr>
      <vt:lpstr>Voila! Selamat ada menjadi “Programmer”</vt:lpstr>
      <vt:lpstr>Error saat Build and Run pertama kali? </vt:lpstr>
      <vt:lpstr>Ingin tahu lebih lanjut seputar Codeblock?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628112611994</cp:lastModifiedBy>
  <cp:revision>60</cp:revision>
  <dcterms:created xsi:type="dcterms:W3CDTF">2020-07-29T04:19:18Z</dcterms:created>
  <dcterms:modified xsi:type="dcterms:W3CDTF">2021-09-10T04:03:47Z</dcterms:modified>
</cp:coreProperties>
</file>