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2" r:id="rId3"/>
    <p:sldId id="263" r:id="rId4"/>
  </p:sldIdLst>
  <p:sldSz cx="12192000" cy="6858000"/>
  <p:notesSz cx="6858000" cy="9144000"/>
  <p:embeddedFontLst>
    <p:embeddedFont>
      <p:font typeface="Quattrocento Sans" panose="020B0604020202020204" charset="0"/>
      <p:regular r:id="rId6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32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808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omas-claireau/P7-Openclassroom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2491273"/>
            <a:ext cx="9144000" cy="148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5400"/>
            </a:pPr>
            <a:r>
              <a:rPr lang="fr-FR" sz="4400" b="1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P7 </a:t>
            </a:r>
            <a:r>
              <a:rPr lang="fr-FR" sz="4400" b="1" dirty="0">
                <a:latin typeface="Quattrocento Sans"/>
                <a:ea typeface="Quattrocento Sans"/>
                <a:cs typeface="Quattrocento Sans"/>
                <a:sym typeface="Quattrocento Sans"/>
              </a:rPr>
              <a:t>– Lancez votre propre site d'avis de restaurants</a:t>
            </a:r>
            <a:endParaRPr sz="44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5164835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Thomas Claireau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Parcours Développeur d’application - Frontend</a:t>
            </a: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1022" y="865056"/>
            <a:ext cx="1089956" cy="1089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Lancez votre propre site d'avis de restaurants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Création d’un jeu de plateau tour par tour en utilisant </a:t>
            </a:r>
            <a:r>
              <a:rPr lang="fr-FR" dirty="0" err="1"/>
              <a:t>Javascript</a:t>
            </a:r>
            <a:endParaRPr lang="fr-FR" dirty="0"/>
          </a:p>
          <a:p>
            <a:endParaRPr lang="fr-FR" dirty="0"/>
          </a:p>
          <a:p>
            <a:r>
              <a:rPr lang="fr-FR" u="sng" dirty="0"/>
              <a:t>Etape 1 :</a:t>
            </a:r>
            <a:r>
              <a:rPr lang="fr-FR" dirty="0"/>
              <a:t> </a:t>
            </a:r>
            <a:r>
              <a:rPr lang="fr-FR" dirty="0" smtClean="0"/>
              <a:t>Générer la carte des restaurants</a:t>
            </a:r>
            <a:endParaRPr lang="fr-FR" dirty="0"/>
          </a:p>
          <a:p>
            <a:r>
              <a:rPr lang="fr-FR" u="sng" dirty="0"/>
              <a:t>Etape 2 :</a:t>
            </a:r>
            <a:r>
              <a:rPr lang="fr-FR" dirty="0"/>
              <a:t> </a:t>
            </a:r>
            <a:r>
              <a:rPr lang="fr-FR" dirty="0" smtClean="0"/>
              <a:t>Ajouter des restaurants et des avis</a:t>
            </a:r>
            <a:endParaRPr lang="fr-FR" dirty="0"/>
          </a:p>
          <a:p>
            <a:r>
              <a:rPr lang="fr-FR" u="sng" dirty="0"/>
              <a:t>Etape 3 :</a:t>
            </a:r>
            <a:r>
              <a:rPr lang="fr-FR" dirty="0"/>
              <a:t> </a:t>
            </a:r>
            <a:r>
              <a:rPr lang="fr-FR" dirty="0" smtClean="0"/>
              <a:t>Intégration avec l’api de Google Places</a:t>
            </a:r>
            <a:endParaRPr lang="fr-FR" dirty="0"/>
          </a:p>
          <a:p>
            <a:pPr marL="114300" indent="0">
              <a:buNone/>
            </a:pPr>
            <a:endParaRPr lang="fr-FR" dirty="0"/>
          </a:p>
          <a:p>
            <a:r>
              <a:rPr lang="fr-FR" dirty="0"/>
              <a:t>Pour plus d’informations sur le projet, </a:t>
            </a:r>
            <a:r>
              <a:rPr lang="fr-FR" dirty="0" smtClean="0">
                <a:hlinkClick r:id="rId4"/>
              </a:rPr>
              <a:t>consultez le </a:t>
            </a:r>
            <a:r>
              <a:rPr lang="fr-FR" dirty="0" err="1" smtClean="0">
                <a:hlinkClick r:id="rId4"/>
              </a:rPr>
              <a:t>github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885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757064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Générer la carte des restaurants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Lancez votre propre site d'avis de restaurants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02813"/>
            <a:ext cx="10515600" cy="43512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49233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88</Words>
  <Application>Microsoft Office PowerPoint</Application>
  <PresentationFormat>Grand écran</PresentationFormat>
  <Paragraphs>14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Quattrocento Sans</vt:lpstr>
      <vt:lpstr>Calibri</vt:lpstr>
      <vt:lpstr>Arial</vt:lpstr>
      <vt:lpstr>Thème Office</vt:lpstr>
      <vt:lpstr>P7 – Lancez votre propre site d'avis de restaurants</vt:lpstr>
      <vt:lpstr>Introduction</vt:lpstr>
      <vt:lpstr>Générer la carte des restaurants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 – Analysez les besoins de votre client pour son Festival de films</dc:title>
  <dc:creator>Thomas Claireau</dc:creator>
  <cp:lastModifiedBy>Thomas Claireau</cp:lastModifiedBy>
  <cp:revision>57</cp:revision>
  <dcterms:modified xsi:type="dcterms:W3CDTF">2019-09-20T04:34:23Z</dcterms:modified>
</cp:coreProperties>
</file>