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DF"/>
    <a:srgbClr val="552EFC"/>
    <a:srgbClr val="2D6DFD"/>
    <a:srgbClr val="2F4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65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769DF-949C-4D19-8417-B03026AF2451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DAE7DCE-86ED-45BA-A583-45D1072308E8}">
      <dgm:prSet phldrT="[Texto]" phldr="1"/>
      <dgm:spPr/>
      <dgm:t>
        <a:bodyPr/>
        <a:lstStyle/>
        <a:p>
          <a:endParaRPr lang="pt-BR"/>
        </a:p>
      </dgm:t>
    </dgm:pt>
    <dgm:pt modelId="{625E3B66-8CCA-46FF-B579-C66D1DA39E32}" type="parTrans" cxnId="{5BF843BC-C7D2-4900-A9DD-F6B9BACEA1E4}">
      <dgm:prSet/>
      <dgm:spPr/>
      <dgm:t>
        <a:bodyPr/>
        <a:lstStyle/>
        <a:p>
          <a:endParaRPr lang="pt-BR"/>
        </a:p>
      </dgm:t>
    </dgm:pt>
    <dgm:pt modelId="{B965CF61-06AA-4D5D-8650-0527C1E5175F}" type="sibTrans" cxnId="{5BF843BC-C7D2-4900-A9DD-F6B9BACEA1E4}">
      <dgm:prSet/>
      <dgm:spPr/>
      <dgm:t>
        <a:bodyPr/>
        <a:lstStyle/>
        <a:p>
          <a:endParaRPr lang="pt-BR"/>
        </a:p>
      </dgm:t>
    </dgm:pt>
    <dgm:pt modelId="{1BC8C0F7-530D-4A8E-B0F0-9A54D649C979}">
      <dgm:prSet phldrT="[Texto]" phldr="1"/>
      <dgm:spPr/>
      <dgm:t>
        <a:bodyPr/>
        <a:lstStyle/>
        <a:p>
          <a:endParaRPr lang="pt-BR"/>
        </a:p>
      </dgm:t>
    </dgm:pt>
    <dgm:pt modelId="{747D248A-0FC8-4064-9D17-0B6BCAE26053}" type="parTrans" cxnId="{9A2A4E3A-0423-44FE-BB69-E089C5D17E3F}">
      <dgm:prSet/>
      <dgm:spPr/>
      <dgm:t>
        <a:bodyPr/>
        <a:lstStyle/>
        <a:p>
          <a:endParaRPr lang="pt-BR"/>
        </a:p>
      </dgm:t>
    </dgm:pt>
    <dgm:pt modelId="{992BA8F5-65D0-4AA5-B522-885AA05DBB01}" type="sibTrans" cxnId="{9A2A4E3A-0423-44FE-BB69-E089C5D17E3F}">
      <dgm:prSet/>
      <dgm:spPr/>
      <dgm:t>
        <a:bodyPr/>
        <a:lstStyle/>
        <a:p>
          <a:endParaRPr lang="pt-BR"/>
        </a:p>
      </dgm:t>
    </dgm:pt>
    <dgm:pt modelId="{F0744E3D-AFE6-44C2-B3BE-2464212565E0}">
      <dgm:prSet phldrT="[Texto]" phldr="1"/>
      <dgm:spPr/>
      <dgm:t>
        <a:bodyPr/>
        <a:lstStyle/>
        <a:p>
          <a:endParaRPr lang="pt-BR"/>
        </a:p>
      </dgm:t>
    </dgm:pt>
    <dgm:pt modelId="{0AC77000-D33B-4F8A-8F57-B30149CBC042}" type="parTrans" cxnId="{C2348615-0375-4071-899B-BC955A10707A}">
      <dgm:prSet/>
      <dgm:spPr/>
      <dgm:t>
        <a:bodyPr/>
        <a:lstStyle/>
        <a:p>
          <a:endParaRPr lang="pt-BR"/>
        </a:p>
      </dgm:t>
    </dgm:pt>
    <dgm:pt modelId="{278193E6-9ADD-405B-BD8F-0DEC34C9805B}" type="sibTrans" cxnId="{C2348615-0375-4071-899B-BC955A10707A}">
      <dgm:prSet/>
      <dgm:spPr/>
      <dgm:t>
        <a:bodyPr/>
        <a:lstStyle/>
        <a:p>
          <a:endParaRPr lang="pt-BR"/>
        </a:p>
      </dgm:t>
    </dgm:pt>
    <dgm:pt modelId="{3478FD16-3D34-4DF2-A694-B56D4A8BD17C}">
      <dgm:prSet phldrT="[Texto]" phldr="1"/>
      <dgm:spPr/>
      <dgm:t>
        <a:bodyPr/>
        <a:lstStyle/>
        <a:p>
          <a:endParaRPr lang="pt-BR"/>
        </a:p>
      </dgm:t>
    </dgm:pt>
    <dgm:pt modelId="{144B4E6C-51F8-4FF6-AE19-A4D0491D6E6F}" type="parTrans" cxnId="{3685B8D3-0D00-4FAA-A32E-FF23B2AA54AD}">
      <dgm:prSet/>
      <dgm:spPr/>
      <dgm:t>
        <a:bodyPr/>
        <a:lstStyle/>
        <a:p>
          <a:endParaRPr lang="pt-BR"/>
        </a:p>
      </dgm:t>
    </dgm:pt>
    <dgm:pt modelId="{F941F7D6-EA53-457C-9576-B2B7663BD117}" type="sibTrans" cxnId="{3685B8D3-0D00-4FAA-A32E-FF23B2AA54AD}">
      <dgm:prSet/>
      <dgm:spPr/>
      <dgm:t>
        <a:bodyPr/>
        <a:lstStyle/>
        <a:p>
          <a:endParaRPr lang="pt-BR"/>
        </a:p>
      </dgm:t>
    </dgm:pt>
    <dgm:pt modelId="{658698AF-18EC-4D4A-9A6A-A10C6CBFC156}" type="pres">
      <dgm:prSet presAssocID="{982769DF-949C-4D19-8417-B03026AF245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5D000FA-3970-4D0D-BEF8-3C59B0EA62F3}" type="pres">
      <dgm:prSet presAssocID="{982769DF-949C-4D19-8417-B03026AF2451}" presName="comp1" presStyleCnt="0"/>
      <dgm:spPr/>
    </dgm:pt>
    <dgm:pt modelId="{A8FEF468-C42C-4F7B-A2EC-4E9C0C9DFC6A}" type="pres">
      <dgm:prSet presAssocID="{982769DF-949C-4D19-8417-B03026AF2451}" presName="circle1" presStyleLbl="node1" presStyleIdx="0" presStyleCnt="4"/>
      <dgm:spPr/>
      <dgm:t>
        <a:bodyPr/>
        <a:lstStyle/>
        <a:p>
          <a:endParaRPr lang="pt-BR"/>
        </a:p>
      </dgm:t>
    </dgm:pt>
    <dgm:pt modelId="{0ADA08AE-73FD-421F-8B19-67022B269CD6}" type="pres">
      <dgm:prSet presAssocID="{982769DF-949C-4D19-8417-B03026AF2451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D31895-4B2E-45BA-AE32-C8A66F547E47}" type="pres">
      <dgm:prSet presAssocID="{982769DF-949C-4D19-8417-B03026AF2451}" presName="comp2" presStyleCnt="0"/>
      <dgm:spPr/>
    </dgm:pt>
    <dgm:pt modelId="{42226152-7625-496E-87DD-2EEF3285D442}" type="pres">
      <dgm:prSet presAssocID="{982769DF-949C-4D19-8417-B03026AF2451}" presName="circle2" presStyleLbl="node1" presStyleIdx="1" presStyleCnt="4"/>
      <dgm:spPr/>
      <dgm:t>
        <a:bodyPr/>
        <a:lstStyle/>
        <a:p>
          <a:endParaRPr lang="pt-BR"/>
        </a:p>
      </dgm:t>
    </dgm:pt>
    <dgm:pt modelId="{CF241782-F757-4809-A1FC-8F3DD791D465}" type="pres">
      <dgm:prSet presAssocID="{982769DF-949C-4D19-8417-B03026AF2451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7EE405-B56F-4607-B43B-7B0EF61EBDFF}" type="pres">
      <dgm:prSet presAssocID="{982769DF-949C-4D19-8417-B03026AF2451}" presName="comp3" presStyleCnt="0"/>
      <dgm:spPr/>
    </dgm:pt>
    <dgm:pt modelId="{EA39DAB9-D016-4D2C-B486-856306B0437C}" type="pres">
      <dgm:prSet presAssocID="{982769DF-949C-4D19-8417-B03026AF2451}" presName="circle3" presStyleLbl="node1" presStyleIdx="2" presStyleCnt="4"/>
      <dgm:spPr/>
      <dgm:t>
        <a:bodyPr/>
        <a:lstStyle/>
        <a:p>
          <a:endParaRPr lang="pt-BR"/>
        </a:p>
      </dgm:t>
    </dgm:pt>
    <dgm:pt modelId="{6983F718-0A8F-4B82-9F70-0D04D6A113FA}" type="pres">
      <dgm:prSet presAssocID="{982769DF-949C-4D19-8417-B03026AF2451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F4826B-DE70-4D34-AE4C-3C017DD3F9AF}" type="pres">
      <dgm:prSet presAssocID="{982769DF-949C-4D19-8417-B03026AF2451}" presName="comp4" presStyleCnt="0"/>
      <dgm:spPr/>
    </dgm:pt>
    <dgm:pt modelId="{9FC17C50-357C-4E6D-ABC8-D866BBBF16CD}" type="pres">
      <dgm:prSet presAssocID="{982769DF-949C-4D19-8417-B03026AF2451}" presName="circle4" presStyleLbl="node1" presStyleIdx="3" presStyleCnt="4"/>
      <dgm:spPr/>
      <dgm:t>
        <a:bodyPr/>
        <a:lstStyle/>
        <a:p>
          <a:endParaRPr lang="pt-BR"/>
        </a:p>
      </dgm:t>
    </dgm:pt>
    <dgm:pt modelId="{474E84E5-8640-4593-80C1-BEFE49FC8601}" type="pres">
      <dgm:prSet presAssocID="{982769DF-949C-4D19-8417-B03026AF2451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348615-0375-4071-899B-BC955A10707A}" srcId="{982769DF-949C-4D19-8417-B03026AF2451}" destId="{F0744E3D-AFE6-44C2-B3BE-2464212565E0}" srcOrd="2" destOrd="0" parTransId="{0AC77000-D33B-4F8A-8F57-B30149CBC042}" sibTransId="{278193E6-9ADD-405B-BD8F-0DEC34C9805B}"/>
    <dgm:cxn modelId="{492E49A4-F049-4292-BADB-2F984720BCF2}" type="presOf" srcId="{3478FD16-3D34-4DF2-A694-B56D4A8BD17C}" destId="{9FC17C50-357C-4E6D-ABC8-D866BBBF16CD}" srcOrd="0" destOrd="0" presId="urn:microsoft.com/office/officeart/2005/8/layout/venn2"/>
    <dgm:cxn modelId="{C50C6FAA-57D4-44EF-927C-0B3264FA6C6F}" type="presOf" srcId="{BDAE7DCE-86ED-45BA-A583-45D1072308E8}" destId="{A8FEF468-C42C-4F7B-A2EC-4E9C0C9DFC6A}" srcOrd="0" destOrd="0" presId="urn:microsoft.com/office/officeart/2005/8/layout/venn2"/>
    <dgm:cxn modelId="{5BF843BC-C7D2-4900-A9DD-F6B9BACEA1E4}" srcId="{982769DF-949C-4D19-8417-B03026AF2451}" destId="{BDAE7DCE-86ED-45BA-A583-45D1072308E8}" srcOrd="0" destOrd="0" parTransId="{625E3B66-8CCA-46FF-B579-C66D1DA39E32}" sibTransId="{B965CF61-06AA-4D5D-8650-0527C1E5175F}"/>
    <dgm:cxn modelId="{AB2F6E29-5FE7-407A-926E-286CEF54F857}" type="presOf" srcId="{BDAE7DCE-86ED-45BA-A583-45D1072308E8}" destId="{0ADA08AE-73FD-421F-8B19-67022B269CD6}" srcOrd="1" destOrd="0" presId="urn:microsoft.com/office/officeart/2005/8/layout/venn2"/>
    <dgm:cxn modelId="{A72F0510-CAEA-4DD2-AEB0-A3BCBBC18EB1}" type="presOf" srcId="{1BC8C0F7-530D-4A8E-B0F0-9A54D649C979}" destId="{CF241782-F757-4809-A1FC-8F3DD791D465}" srcOrd="1" destOrd="0" presId="urn:microsoft.com/office/officeart/2005/8/layout/venn2"/>
    <dgm:cxn modelId="{3685B8D3-0D00-4FAA-A32E-FF23B2AA54AD}" srcId="{982769DF-949C-4D19-8417-B03026AF2451}" destId="{3478FD16-3D34-4DF2-A694-B56D4A8BD17C}" srcOrd="3" destOrd="0" parTransId="{144B4E6C-51F8-4FF6-AE19-A4D0491D6E6F}" sibTransId="{F941F7D6-EA53-457C-9576-B2B7663BD117}"/>
    <dgm:cxn modelId="{EA29A9BA-8474-4949-8B7D-0891E41C63A3}" type="presOf" srcId="{3478FD16-3D34-4DF2-A694-B56D4A8BD17C}" destId="{474E84E5-8640-4593-80C1-BEFE49FC8601}" srcOrd="1" destOrd="0" presId="urn:microsoft.com/office/officeart/2005/8/layout/venn2"/>
    <dgm:cxn modelId="{960C6AEF-CD1C-4493-A679-B6B9D47A2CC5}" type="presOf" srcId="{1BC8C0F7-530D-4A8E-B0F0-9A54D649C979}" destId="{42226152-7625-496E-87DD-2EEF3285D442}" srcOrd="0" destOrd="0" presId="urn:microsoft.com/office/officeart/2005/8/layout/venn2"/>
    <dgm:cxn modelId="{15AC360C-FC0E-4A2E-8807-9FE50FC073DA}" type="presOf" srcId="{F0744E3D-AFE6-44C2-B3BE-2464212565E0}" destId="{EA39DAB9-D016-4D2C-B486-856306B0437C}" srcOrd="0" destOrd="0" presId="urn:microsoft.com/office/officeart/2005/8/layout/venn2"/>
    <dgm:cxn modelId="{B6838C2F-EDC0-4C7C-8CC2-B23ADE3AF479}" type="presOf" srcId="{982769DF-949C-4D19-8417-B03026AF2451}" destId="{658698AF-18EC-4D4A-9A6A-A10C6CBFC156}" srcOrd="0" destOrd="0" presId="urn:microsoft.com/office/officeart/2005/8/layout/venn2"/>
    <dgm:cxn modelId="{7D3E5512-6CED-4E14-B027-E753598647E1}" type="presOf" srcId="{F0744E3D-AFE6-44C2-B3BE-2464212565E0}" destId="{6983F718-0A8F-4B82-9F70-0D04D6A113FA}" srcOrd="1" destOrd="0" presId="urn:microsoft.com/office/officeart/2005/8/layout/venn2"/>
    <dgm:cxn modelId="{9A2A4E3A-0423-44FE-BB69-E089C5D17E3F}" srcId="{982769DF-949C-4D19-8417-B03026AF2451}" destId="{1BC8C0F7-530D-4A8E-B0F0-9A54D649C979}" srcOrd="1" destOrd="0" parTransId="{747D248A-0FC8-4064-9D17-0B6BCAE26053}" sibTransId="{992BA8F5-65D0-4AA5-B522-885AA05DBB01}"/>
    <dgm:cxn modelId="{EE840EAE-6EA9-4B14-9303-314458AC6B1A}" type="presParOf" srcId="{658698AF-18EC-4D4A-9A6A-A10C6CBFC156}" destId="{25D000FA-3970-4D0D-BEF8-3C59B0EA62F3}" srcOrd="0" destOrd="0" presId="urn:microsoft.com/office/officeart/2005/8/layout/venn2"/>
    <dgm:cxn modelId="{28EA8903-65B4-484F-99B0-0C95DE970280}" type="presParOf" srcId="{25D000FA-3970-4D0D-BEF8-3C59B0EA62F3}" destId="{A8FEF468-C42C-4F7B-A2EC-4E9C0C9DFC6A}" srcOrd="0" destOrd="0" presId="urn:microsoft.com/office/officeart/2005/8/layout/venn2"/>
    <dgm:cxn modelId="{E8400E9E-BE1C-409F-9AAB-3747E968F125}" type="presParOf" srcId="{25D000FA-3970-4D0D-BEF8-3C59B0EA62F3}" destId="{0ADA08AE-73FD-421F-8B19-67022B269CD6}" srcOrd="1" destOrd="0" presId="urn:microsoft.com/office/officeart/2005/8/layout/venn2"/>
    <dgm:cxn modelId="{BA950EE4-8DA3-4EC4-A8C4-D928E8032853}" type="presParOf" srcId="{658698AF-18EC-4D4A-9A6A-A10C6CBFC156}" destId="{ECD31895-4B2E-45BA-AE32-C8A66F547E47}" srcOrd="1" destOrd="0" presId="urn:microsoft.com/office/officeart/2005/8/layout/venn2"/>
    <dgm:cxn modelId="{B797B833-C5DA-4687-A700-04162A35D4FF}" type="presParOf" srcId="{ECD31895-4B2E-45BA-AE32-C8A66F547E47}" destId="{42226152-7625-496E-87DD-2EEF3285D442}" srcOrd="0" destOrd="0" presId="urn:microsoft.com/office/officeart/2005/8/layout/venn2"/>
    <dgm:cxn modelId="{DB7ED2F1-2A5B-4345-8606-D2308FBEB64C}" type="presParOf" srcId="{ECD31895-4B2E-45BA-AE32-C8A66F547E47}" destId="{CF241782-F757-4809-A1FC-8F3DD791D465}" srcOrd="1" destOrd="0" presId="urn:microsoft.com/office/officeart/2005/8/layout/venn2"/>
    <dgm:cxn modelId="{8B5484CD-17E5-42CD-8845-4377DF2212E0}" type="presParOf" srcId="{658698AF-18EC-4D4A-9A6A-A10C6CBFC156}" destId="{AF7EE405-B56F-4607-B43B-7B0EF61EBDFF}" srcOrd="2" destOrd="0" presId="urn:microsoft.com/office/officeart/2005/8/layout/venn2"/>
    <dgm:cxn modelId="{70328222-D486-40CE-958D-817CEC7D3FCB}" type="presParOf" srcId="{AF7EE405-B56F-4607-B43B-7B0EF61EBDFF}" destId="{EA39DAB9-D016-4D2C-B486-856306B0437C}" srcOrd="0" destOrd="0" presId="urn:microsoft.com/office/officeart/2005/8/layout/venn2"/>
    <dgm:cxn modelId="{0A545C00-D9A2-49FB-8473-94EFAA23E3E5}" type="presParOf" srcId="{AF7EE405-B56F-4607-B43B-7B0EF61EBDFF}" destId="{6983F718-0A8F-4B82-9F70-0D04D6A113FA}" srcOrd="1" destOrd="0" presId="urn:microsoft.com/office/officeart/2005/8/layout/venn2"/>
    <dgm:cxn modelId="{103955D8-132A-492D-B2EE-026F4BC55C7C}" type="presParOf" srcId="{658698AF-18EC-4D4A-9A6A-A10C6CBFC156}" destId="{A0F4826B-DE70-4D34-AE4C-3C017DD3F9AF}" srcOrd="3" destOrd="0" presId="urn:microsoft.com/office/officeart/2005/8/layout/venn2"/>
    <dgm:cxn modelId="{1BADD9D0-3E4A-4144-9CE0-125FB0875C57}" type="presParOf" srcId="{A0F4826B-DE70-4D34-AE4C-3C017DD3F9AF}" destId="{9FC17C50-357C-4E6D-ABC8-D866BBBF16CD}" srcOrd="0" destOrd="0" presId="urn:microsoft.com/office/officeart/2005/8/layout/venn2"/>
    <dgm:cxn modelId="{758BE6CC-5BC3-4555-91DE-CE521F16FEC4}" type="presParOf" srcId="{A0F4826B-DE70-4D34-AE4C-3C017DD3F9AF}" destId="{474E84E5-8640-4593-80C1-BEFE49FC860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F468-C42C-4F7B-A2EC-4E9C0C9DFC6A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2479852" y="203199"/>
        <a:ext cx="1136294" cy="609600"/>
      </dsp:txXfrm>
    </dsp:sp>
    <dsp:sp modelId="{42226152-7625-496E-87DD-2EEF3285D442}">
      <dsp:nvSpPr>
        <dsp:cNvPr id="0" name=""/>
        <dsp:cNvSpPr/>
      </dsp:nvSpPr>
      <dsp:spPr>
        <a:xfrm>
          <a:off x="1422400" y="812799"/>
          <a:ext cx="3251200" cy="3251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2479852" y="1007871"/>
        <a:ext cx="1136294" cy="585216"/>
      </dsp:txXfrm>
    </dsp:sp>
    <dsp:sp modelId="{EA39DAB9-D016-4D2C-B486-856306B0437C}">
      <dsp:nvSpPr>
        <dsp:cNvPr id="0" name=""/>
        <dsp:cNvSpPr/>
      </dsp:nvSpPr>
      <dsp:spPr>
        <a:xfrm>
          <a:off x="1828800" y="16255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2479852" y="1808479"/>
        <a:ext cx="1136294" cy="548640"/>
      </dsp:txXfrm>
    </dsp:sp>
    <dsp:sp modelId="{9FC17C50-357C-4E6D-ABC8-D866BBBF16CD}">
      <dsp:nvSpPr>
        <dsp:cNvPr id="0" name=""/>
        <dsp:cNvSpPr/>
      </dsp:nvSpPr>
      <dsp:spPr>
        <a:xfrm>
          <a:off x="2235200" y="2438399"/>
          <a:ext cx="1625600" cy="1625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300" kern="1200"/>
        </a:p>
      </dsp:txBody>
      <dsp:txXfrm>
        <a:off x="2473263" y="2844799"/>
        <a:ext cx="1149472" cy="81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1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9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99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30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2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40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8CFA-E124-4FB5-933B-B5CCA70E3BBC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D8AB-F4D7-41E2-883B-A93D35633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63197"/>
            <a:ext cx="981075" cy="40005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4499992" y="3196977"/>
            <a:ext cx="1008113" cy="372045"/>
            <a:chOff x="5062536" y="3227839"/>
            <a:chExt cx="1008113" cy="372045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5076056" y="3227839"/>
              <a:ext cx="981075" cy="37204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062536" y="3313584"/>
              <a:ext cx="1008113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50" dirty="0" smtClean="0">
                  <a:ln w="3175">
                    <a:noFill/>
                  </a:ln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CADASTRE-SE</a:t>
              </a:r>
              <a:endParaRPr lang="pt-BR" sz="950" dirty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5446" r="4976" b="10068"/>
          <a:stretch/>
        </p:blipFill>
        <p:spPr>
          <a:xfrm>
            <a:off x="4499992" y="2636912"/>
            <a:ext cx="1028700" cy="401683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505399" y="3456736"/>
            <a:ext cx="1008113" cy="372045"/>
            <a:chOff x="5062536" y="3227839"/>
            <a:chExt cx="1008113" cy="372045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5076056" y="3227839"/>
              <a:ext cx="981075" cy="37204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62536" y="3313584"/>
              <a:ext cx="1008113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50" dirty="0" smtClean="0">
                  <a:ln w="3175">
                    <a:noFill/>
                  </a:ln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LOGIN</a:t>
              </a:r>
              <a:endParaRPr lang="pt-BR" sz="950" dirty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796136" y="2610128"/>
            <a:ext cx="1102526" cy="3938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164288" y="1598837"/>
            <a:ext cx="350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LOGIN</a:t>
            </a:r>
            <a:endParaRPr lang="pt-BR" sz="4000" dirty="0">
              <a:ln w="3175">
                <a:noFill/>
              </a:ln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843342" y="2707468"/>
            <a:ext cx="100811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50" dirty="0" smtClean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CADASTRE-SE</a:t>
            </a:r>
            <a:endParaRPr lang="pt-BR" sz="950" dirty="0">
              <a:ln w="3175">
                <a:noFill/>
              </a:ln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845190" y="3694881"/>
            <a:ext cx="1402050" cy="402302"/>
            <a:chOff x="4865568" y="3227839"/>
            <a:chExt cx="1402050" cy="40230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5076056" y="3227839"/>
              <a:ext cx="981075" cy="37204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865568" y="3230031"/>
              <a:ext cx="1402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ln w="3175">
                    <a:noFill/>
                  </a:ln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EFETUAR </a:t>
              </a:r>
            </a:p>
            <a:p>
              <a:pPr algn="ctr"/>
              <a:r>
                <a:rPr lang="pt-BR" sz="1000" dirty="0" smtClean="0">
                  <a:ln w="3175">
                    <a:noFill/>
                  </a:ln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CADASTRO</a:t>
              </a:r>
              <a:endParaRPr lang="pt-BR" sz="1000" dirty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497286" y="3795158"/>
            <a:ext cx="1008113" cy="372045"/>
            <a:chOff x="5062536" y="3227839"/>
            <a:chExt cx="1008113" cy="372045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5076056" y="3227839"/>
              <a:ext cx="981075" cy="37204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062536" y="3313584"/>
              <a:ext cx="1008113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50" dirty="0" smtClean="0">
                  <a:ln w="3175">
                    <a:noFill/>
                  </a:ln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VOLTAR</a:t>
              </a:r>
              <a:endParaRPr lang="pt-BR" sz="950" dirty="0">
                <a:ln w="3175">
                  <a:noFill/>
                </a:ln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sp>
        <p:nvSpPr>
          <p:cNvPr id="2" name="Cubo 1"/>
          <p:cNvSpPr/>
          <p:nvPr/>
        </p:nvSpPr>
        <p:spPr>
          <a:xfrm>
            <a:off x="5558732" y="764704"/>
            <a:ext cx="801519" cy="972052"/>
          </a:xfrm>
          <a:prstGeom prst="cube">
            <a:avLst>
              <a:gd name="adj" fmla="val 832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2" t="11088" r="3720" b="9758"/>
          <a:stretch/>
        </p:blipFill>
        <p:spPr>
          <a:xfrm>
            <a:off x="2497286" y="691035"/>
            <a:ext cx="2242238" cy="17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984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8151"/>
            <a:ext cx="4619625" cy="72848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93364"/>
            <a:ext cx="2264959" cy="216024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-2124744" y="1196752"/>
            <a:ext cx="57606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-1620688" y="1484784"/>
            <a:ext cx="864096" cy="531440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1692696" y="1412776"/>
            <a:ext cx="864096" cy="531440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Diagrama 28"/>
          <p:cNvGraphicFramePr/>
          <p:nvPr>
            <p:extLst>
              <p:ext uri="{D42A27DB-BD31-4B8C-83A1-F6EECF244321}">
                <p14:modId xmlns:p14="http://schemas.microsoft.com/office/powerpoint/2010/main" val="3541139195"/>
              </p:ext>
            </p:extLst>
          </p:nvPr>
        </p:nvGraphicFramePr>
        <p:xfrm>
          <a:off x="-7634436" y="21025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19044"/>
            <a:ext cx="2531392" cy="3937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717991" y="1050265"/>
            <a:ext cx="208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U-Z</a:t>
            </a:r>
            <a:endParaRPr lang="pt-BR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63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843808" y="1916832"/>
            <a:ext cx="4104456" cy="302433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93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Allêh Silva</dc:creator>
  <cp:lastModifiedBy>Allêh Silva</cp:lastModifiedBy>
  <cp:revision>25</cp:revision>
  <dcterms:created xsi:type="dcterms:W3CDTF">2014-10-28T14:03:24Z</dcterms:created>
  <dcterms:modified xsi:type="dcterms:W3CDTF">2014-10-30T03:54:05Z</dcterms:modified>
</cp:coreProperties>
</file>