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>
        <p:scale>
          <a:sx n="17" d="100"/>
          <a:sy n="17" d="100"/>
        </p:scale>
        <p:origin x="-2796" y="-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5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3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46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01FF-6F5C-4BD6-AFB8-AC0FB2B26216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D168-BA59-43D8-AB89-148597CAC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3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4782616" y="-3500881"/>
            <a:ext cx="11886727" cy="17239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 rot="5400000">
            <a:off x="-2378848" y="3469090"/>
            <a:ext cx="408100" cy="499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12"/>
          <p:cNvSpPr/>
          <p:nvPr/>
        </p:nvSpPr>
        <p:spPr>
          <a:xfrm rot="16200000">
            <a:off x="-15763330" y="5889220"/>
            <a:ext cx="1691704" cy="6628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isco magnético 4"/>
          <p:cNvSpPr/>
          <p:nvPr/>
        </p:nvSpPr>
        <p:spPr>
          <a:xfrm rot="3011091">
            <a:off x="-3888615" y="4585738"/>
            <a:ext cx="115423" cy="25074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ca 5"/>
          <p:cNvSpPr/>
          <p:nvPr/>
        </p:nvSpPr>
        <p:spPr>
          <a:xfrm>
            <a:off x="-3865867" y="4971742"/>
            <a:ext cx="360040" cy="360040"/>
          </a:xfrm>
          <a:prstGeom prst="don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817" y="3552598"/>
            <a:ext cx="324038" cy="30299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13890611">
            <a:off x="-9339272" y="9628203"/>
            <a:ext cx="6628065" cy="13402076"/>
          </a:xfrm>
          <a:prstGeom prst="rect">
            <a:avLst/>
          </a:prstGeom>
          <a:scene3d>
            <a:camera prst="isometricBottomDown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213">
            <a:off x="8363974" y="-852726"/>
            <a:ext cx="374100" cy="421966"/>
          </a:xfrm>
          <a:prstGeom prst="rect">
            <a:avLst/>
          </a:prstGeom>
        </p:spPr>
      </p:pic>
      <p:sp>
        <p:nvSpPr>
          <p:cNvPr id="10" name="Triângulo retângulo 9"/>
          <p:cNvSpPr/>
          <p:nvPr/>
        </p:nvSpPr>
        <p:spPr>
          <a:xfrm rot="4223053">
            <a:off x="-13817184" y="13590365"/>
            <a:ext cx="5666134" cy="1975732"/>
          </a:xfrm>
          <a:prstGeom prst="rtTriangle">
            <a:avLst/>
          </a:prstGeom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rot="7596146">
            <a:off x="8587928" y="-318531"/>
            <a:ext cx="45983" cy="27740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-14148813" y="5447933"/>
            <a:ext cx="106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-14148813" y="5591949"/>
            <a:ext cx="106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-14148813" y="5756266"/>
            <a:ext cx="106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-14148813" y="5951989"/>
            <a:ext cx="106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-14148813" y="5756266"/>
            <a:ext cx="3053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pt-BR" sz="4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-13483818" y="5756266"/>
            <a:ext cx="3796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endParaRPr lang="pt-BR" sz="4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8952" y="4229238"/>
            <a:ext cx="482903" cy="660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557" b="82567" l="0" r="29177">
                        <a14:foregroundMark x1="12228" y1="77058" x2="22760" y2="74697"/>
                        <a14:foregroundMark x1="15254" y1="73305" x2="26392" y2="71671"/>
                        <a14:foregroundMark x1="5569" y1="75424" x2="17494" y2="70581"/>
                        <a14:foregroundMark x1="2906" y1="78632" x2="20944" y2="80811"/>
                        <a14:foregroundMark x1="8354" y1="76513" x2="21368" y2="77663"/>
                        <a14:foregroundMark x1="24153" y1="71973" x2="29177" y2="71550"/>
                        <a14:foregroundMark x1="15981" y1="68886" x2="20581" y2="67070"/>
                        <a14:foregroundMark x1="15981" y1="70702" x2="20400" y2="68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561" r="70833" b="16538"/>
          <a:stretch/>
        </p:blipFill>
        <p:spPr>
          <a:xfrm>
            <a:off x="-4865992" y="1652052"/>
            <a:ext cx="2000250" cy="12962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557" b="82567" l="0" r="29177">
                        <a14:foregroundMark x1="12228" y1="77058" x2="22760" y2="74697"/>
                        <a14:foregroundMark x1="15254" y1="73305" x2="26392" y2="71671"/>
                        <a14:foregroundMark x1="5569" y1="75424" x2="17494" y2="70581"/>
                        <a14:foregroundMark x1="2906" y1="78632" x2="20944" y2="80811"/>
                        <a14:foregroundMark x1="8354" y1="76513" x2="21368" y2="77663"/>
                        <a14:foregroundMark x1="24153" y1="71973" x2="29177" y2="71550"/>
                        <a14:foregroundMark x1="15981" y1="68886" x2="20581" y2="67070"/>
                        <a14:foregroundMark x1="15981" y1="70702" x2="20400" y2="68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561" r="90335" b="16538"/>
          <a:stretch/>
        </p:blipFill>
        <p:spPr>
          <a:xfrm>
            <a:off x="-5509120" y="1652052"/>
            <a:ext cx="662800" cy="129622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557" b="82567" l="0" r="29177">
                        <a14:foregroundMark x1="12228" y1="77058" x2="22760" y2="74697"/>
                        <a14:foregroundMark x1="15254" y1="73305" x2="26392" y2="71671"/>
                        <a14:foregroundMark x1="5569" y1="75424" x2="17494" y2="70581"/>
                        <a14:foregroundMark x1="2906" y1="78632" x2="20944" y2="80811"/>
                        <a14:foregroundMark x1="8354" y1="76513" x2="21368" y2="77663"/>
                        <a14:foregroundMark x1="24153" y1="71973" x2="29177" y2="71550"/>
                        <a14:foregroundMark x1="15981" y1="68886" x2="20581" y2="67070"/>
                        <a14:foregroundMark x1="15981" y1="70702" x2="20400" y2="68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561" r="90335" b="16538"/>
          <a:stretch/>
        </p:blipFill>
        <p:spPr>
          <a:xfrm>
            <a:off x="-6084220" y="1652052"/>
            <a:ext cx="662800" cy="129622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557" b="82567" l="0" r="29177">
                        <a14:foregroundMark x1="12228" y1="77058" x2="22760" y2="74697"/>
                        <a14:foregroundMark x1="15254" y1="73305" x2="26392" y2="71671"/>
                        <a14:foregroundMark x1="5569" y1="75424" x2="17494" y2="70581"/>
                        <a14:foregroundMark x1="2906" y1="78632" x2="20944" y2="80811"/>
                        <a14:foregroundMark x1="8354" y1="76513" x2="21368" y2="77663"/>
                        <a14:foregroundMark x1="24153" y1="71973" x2="29177" y2="71550"/>
                        <a14:foregroundMark x1="15981" y1="68886" x2="20581" y2="67070"/>
                        <a14:foregroundMark x1="15981" y1="70702" x2="20400" y2="68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561" r="90335" b="16538"/>
          <a:stretch/>
        </p:blipFill>
        <p:spPr>
          <a:xfrm>
            <a:off x="-6647540" y="1652052"/>
            <a:ext cx="662800" cy="1296226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-13858952" y="-4217890"/>
            <a:ext cx="4392488" cy="6904082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29306"/>
            </a:stretch>
          </a:blip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-8746211" y="14730403"/>
            <a:ext cx="7941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Guarde seus </a:t>
            </a:r>
          </a:p>
          <a:p>
            <a:r>
              <a:rPr lang="pt-BR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livros aqui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19230" r="11175" b="20922"/>
          <a:stretch/>
        </p:blipFill>
        <p:spPr>
          <a:xfrm>
            <a:off x="-7863324" y="-5113388"/>
            <a:ext cx="4790532" cy="4104327"/>
          </a:xfrm>
          <a:prstGeom prst="rect">
            <a:avLst/>
          </a:prstGeom>
        </p:spPr>
      </p:pic>
      <p:sp>
        <p:nvSpPr>
          <p:cNvPr id="36" name="Retângulo com Único Canto Aparado 35"/>
          <p:cNvSpPr/>
          <p:nvPr/>
        </p:nvSpPr>
        <p:spPr>
          <a:xfrm rot="16200000" flipH="1">
            <a:off x="-12267059" y="12985640"/>
            <a:ext cx="1057411" cy="714483"/>
          </a:xfrm>
          <a:prstGeom prst="snip1Rect">
            <a:avLst>
              <a:gd name="adj" fmla="val 27993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retângulo 14"/>
          <p:cNvSpPr/>
          <p:nvPr/>
        </p:nvSpPr>
        <p:spPr>
          <a:xfrm rot="10518309">
            <a:off x="-12086976" y="13659437"/>
            <a:ext cx="199780" cy="218821"/>
          </a:xfrm>
          <a:custGeom>
            <a:avLst/>
            <a:gdLst>
              <a:gd name="connsiteX0" fmla="*/ 0 w 185878"/>
              <a:gd name="connsiteY0" fmla="*/ 218821 h 218821"/>
              <a:gd name="connsiteX1" fmla="*/ 0 w 185878"/>
              <a:gd name="connsiteY1" fmla="*/ 0 h 218821"/>
              <a:gd name="connsiteX2" fmla="*/ 185878 w 185878"/>
              <a:gd name="connsiteY2" fmla="*/ 218821 h 218821"/>
              <a:gd name="connsiteX3" fmla="*/ 0 w 185878"/>
              <a:gd name="connsiteY3" fmla="*/ 218821 h 218821"/>
              <a:gd name="connsiteX0" fmla="*/ 0 w 207146"/>
              <a:gd name="connsiteY0" fmla="*/ 199284 h 218821"/>
              <a:gd name="connsiteX1" fmla="*/ 21268 w 207146"/>
              <a:gd name="connsiteY1" fmla="*/ 0 h 218821"/>
              <a:gd name="connsiteX2" fmla="*/ 207146 w 207146"/>
              <a:gd name="connsiteY2" fmla="*/ 218821 h 218821"/>
              <a:gd name="connsiteX3" fmla="*/ 0 w 207146"/>
              <a:gd name="connsiteY3" fmla="*/ 199284 h 218821"/>
              <a:gd name="connsiteX0" fmla="*/ 0 w 209878"/>
              <a:gd name="connsiteY0" fmla="*/ 201601 h 218821"/>
              <a:gd name="connsiteX1" fmla="*/ 24000 w 209878"/>
              <a:gd name="connsiteY1" fmla="*/ 0 h 218821"/>
              <a:gd name="connsiteX2" fmla="*/ 209878 w 209878"/>
              <a:gd name="connsiteY2" fmla="*/ 218821 h 218821"/>
              <a:gd name="connsiteX3" fmla="*/ 0 w 209878"/>
              <a:gd name="connsiteY3" fmla="*/ 201601 h 218821"/>
              <a:gd name="connsiteX0" fmla="*/ 0 w 207354"/>
              <a:gd name="connsiteY0" fmla="*/ 201808 h 218821"/>
              <a:gd name="connsiteX1" fmla="*/ 21476 w 207354"/>
              <a:gd name="connsiteY1" fmla="*/ 0 h 218821"/>
              <a:gd name="connsiteX2" fmla="*/ 207354 w 207354"/>
              <a:gd name="connsiteY2" fmla="*/ 218821 h 218821"/>
              <a:gd name="connsiteX3" fmla="*/ 0 w 207354"/>
              <a:gd name="connsiteY3" fmla="*/ 201808 h 218821"/>
              <a:gd name="connsiteX0" fmla="*/ 0 w 199780"/>
              <a:gd name="connsiteY0" fmla="*/ 202430 h 218821"/>
              <a:gd name="connsiteX1" fmla="*/ 13902 w 199780"/>
              <a:gd name="connsiteY1" fmla="*/ 0 h 218821"/>
              <a:gd name="connsiteX2" fmla="*/ 199780 w 199780"/>
              <a:gd name="connsiteY2" fmla="*/ 218821 h 218821"/>
              <a:gd name="connsiteX3" fmla="*/ 0 w 199780"/>
              <a:gd name="connsiteY3" fmla="*/ 202430 h 21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780" h="218821">
                <a:moveTo>
                  <a:pt x="0" y="202430"/>
                </a:moveTo>
                <a:lnTo>
                  <a:pt x="13902" y="0"/>
                </a:lnTo>
                <a:lnTo>
                  <a:pt x="199780" y="218821"/>
                </a:lnTo>
                <a:lnTo>
                  <a:pt x="0" y="2024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-12022940" y="13475960"/>
            <a:ext cx="569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-12019488" y="13342881"/>
            <a:ext cx="569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-12022939" y="13192602"/>
            <a:ext cx="569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-12022938" y="13048586"/>
            <a:ext cx="569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t="10532" r="45238" b="27589"/>
          <a:stretch/>
        </p:blipFill>
        <p:spPr>
          <a:xfrm>
            <a:off x="-15248878" y="3949819"/>
            <a:ext cx="1220987" cy="136434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6550" y="12510942"/>
            <a:ext cx="2408514" cy="1829865"/>
          </a:xfrm>
          <a:prstGeom prst="rect">
            <a:avLst/>
          </a:prstGeom>
        </p:spPr>
      </p:pic>
      <p:sp>
        <p:nvSpPr>
          <p:cNvPr id="60" name="Retângulo 59"/>
          <p:cNvSpPr/>
          <p:nvPr/>
        </p:nvSpPr>
        <p:spPr>
          <a:xfrm rot="21405034">
            <a:off x="-7775535" y="9501201"/>
            <a:ext cx="1162886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Righ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 rot="21405034">
            <a:off x="-7225966" y="9901281"/>
            <a:ext cx="1162886" cy="136815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To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 rot="1537941">
            <a:off x="-7003119" y="9748932"/>
            <a:ext cx="1162886" cy="1368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To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 rot="236748">
            <a:off x="-7156251" y="9494668"/>
            <a:ext cx="1162886" cy="13681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To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245" y="-3711587"/>
            <a:ext cx="2832098" cy="2145344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0" b="21475"/>
          <a:stretch/>
        </p:blipFill>
        <p:spPr>
          <a:xfrm>
            <a:off x="3659111" y="-3711587"/>
            <a:ext cx="6076771" cy="38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9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Allêh Silva</dc:creator>
  <cp:lastModifiedBy>Allêh Silva</cp:lastModifiedBy>
  <cp:revision>13</cp:revision>
  <dcterms:created xsi:type="dcterms:W3CDTF">2014-08-11T02:30:52Z</dcterms:created>
  <dcterms:modified xsi:type="dcterms:W3CDTF">2014-09-26T20:34:02Z</dcterms:modified>
</cp:coreProperties>
</file>