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i="1" u="none"/>
            </a:pPr>
            <a:r>
              <a:t>The evolution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160" u="sng">
                <a:latin typeface="Arial"/>
              </a:defRPr>
            </a:pPr>
            <a:r>
              <a:t>And what may comes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wallpa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000"/>
            </a:pPr>
            <a:r>
              <a:t>The beginning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160"/>
            </a:pPr>
            <a:r>
              <a:t>AI's captivating history traces back to ancient myths. Its formal pursuit started in 1956, leading to rule-based systems and the first 'AI winter.' In the 1980s, AI resurged with machine learning breakthroughs, like neural networks and deep learning. Today, AI drives innovations across industries, with a promising future ahead.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wallpa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1. Definition of AI</a:t>
            </a:r>
          </a:p>
          <a:p>
            <a:pPr>
              <a:spcAft>
                <a:spcPts val="500"/>
              </a:spcAft>
            </a:pPr>
            <a:r>
              <a:t>2. Types of AI</a:t>
            </a:r>
          </a:p>
          <a:p>
            <a:pPr>
              <a:spcAft>
                <a:spcPts val="500"/>
              </a:spcAft>
            </a:pPr>
            <a:r>
              <a:t>3. Applications of AI</a:t>
            </a:r>
          </a:p>
          <a:p>
            <a:pPr>
              <a:spcAft>
                <a:spcPts val="500"/>
              </a:spcAft>
            </a:pPr>
            <a:r>
              <a:t>4. Importance of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wallpap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 generated by AI</a:t>
            </a:r>
          </a:p>
        </p:txBody>
      </p:sp>
      <p:pic>
        <p:nvPicPr>
          <p:cNvPr id="3" name="Picture 2" descr="ai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