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"/>
  </p:notesMasterIdLst>
  <p:handoutMasterIdLst>
    <p:handoutMasterId r:id="rId4"/>
  </p:handoutMasterIdLst>
  <p:sldIdLst>
    <p:sldId id="269" r:id="rId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344529"/>
    <a:srgbClr val="2B3922"/>
    <a:srgbClr val="2E3722"/>
    <a:srgbClr val="FCF7F1"/>
    <a:srgbClr val="B8D233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165EB3-9C95-4E16-A753-6D163B2D2B34}" type="datetime1">
              <a:rPr lang="zh-TW" altLang="en-US" smtClean="0"/>
              <a:t>2025/6/2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87E7785-403A-45F3-AD13-B969AE8B51B2}" type="datetime1">
              <a:rPr lang="zh-TW" altLang="en-US" smtClean="0"/>
              <a:t>2025/6/2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FD80D7-BB87-403B-B3DF-4E6C7E1C4591}" type="datetime1">
              <a:rPr lang="zh-TW" altLang="en-US" smtClean="0"/>
              <a:t>2025/6/2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B1671F-1443-42E4-A916-52937B76B41D}" type="datetime1">
              <a:rPr lang="zh-TW" altLang="en-US" smtClean="0"/>
              <a:t>2025/6/2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361919-EFEA-47B4-8C09-7B56E064801C}" type="datetime1">
              <a:rPr lang="zh-TW" altLang="en-US" smtClean="0"/>
              <a:t>2025/6/2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9690CD-A35C-436F-9915-D8DE1A5F03FA}" type="datetime1">
              <a:rPr lang="zh-TW" altLang="en-US" smtClean="0"/>
              <a:t>2025/6/2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31BA03D9-AD65-40E0-B049-2CEE25F801DD}" type="datetime1">
              <a:rPr lang="zh-TW" altLang="en-US" smtClean="0"/>
              <a:t>2025/6/2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60EA67-E713-4374-B79C-05379B56430C}" type="datetime1">
              <a:rPr lang="zh-TW" altLang="en-US" smtClean="0"/>
              <a:t>2025/6/2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ED2419-A83B-4B08-820F-3911FEE15F66}" type="datetime1">
              <a:rPr lang="zh-TW" altLang="en-US" smtClean="0"/>
              <a:t>2025/6/2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B307AC-6C20-4445-AA1B-A24C2F2C72E0}" type="datetime1">
              <a:rPr lang="zh-TW" altLang="en-US" smtClean="0"/>
              <a:t>2025/6/2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A03CC-CDE9-4DD3-8227-818DF2AB2F14}" type="datetime1">
              <a:rPr lang="zh-TW" altLang="en-US" smtClean="0"/>
              <a:t>2025/6/2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87FA3B64-B38E-42A2-BA75-B18101B03276}" type="datetime1">
              <a:rPr lang="zh-TW" altLang="en-US" smtClean="0"/>
              <a:t>2025/6/2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306B49C-86A3-4F6F-9E18-73049C3E9837}" type="datetime1">
              <a:rPr lang="zh-TW" altLang="en-US" smtClean="0"/>
              <a:t>2025/6/2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5E96B7B-C39D-4685-879C-A70F7239F61C}" type="datetime1">
              <a:rPr lang="zh-TW" altLang="en-US" smtClean="0"/>
              <a:t>2025/6/2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C7A26-F1C7-FC40-3453-EA5382C5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Motivation for Research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5098C-2CCF-4FF4-85F1-9D3EEB901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800" dirty="0"/>
              <a:t>三層樓剪力屋架運動方程式</a:t>
            </a:r>
            <a:endParaRPr lang="en-US" altLang="zh-TW" sz="1800" dirty="0"/>
          </a:p>
          <a:p>
            <a:r>
              <a:rPr lang="zh-TW" altLang="en-US" sz="1800" dirty="0"/>
              <a:t>多自由度系統求解過程</a:t>
            </a:r>
            <a:endParaRPr lang="en-US" altLang="zh-TW" sz="1800" dirty="0"/>
          </a:p>
          <a:p>
            <a:r>
              <a:rPr lang="zh-TW" altLang="en-US" sz="1800" dirty="0"/>
              <a:t>應用</a:t>
            </a:r>
            <a:r>
              <a:rPr lang="en-US" altLang="zh-TW" sz="1800" dirty="0"/>
              <a:t>python</a:t>
            </a:r>
            <a:r>
              <a:rPr lang="zh-TW" altLang="en-US" sz="1800" dirty="0"/>
              <a:t>程式碼進行</a:t>
            </a:r>
            <a:r>
              <a:rPr lang="en-US" altLang="zh-TW" sz="1800" dirty="0" err="1"/>
              <a:t>newmark</a:t>
            </a:r>
            <a:r>
              <a:rPr lang="en-US" altLang="zh-TW" sz="1800" dirty="0"/>
              <a:t>-beta</a:t>
            </a:r>
            <a:r>
              <a:rPr lang="zh-TW" altLang="en-US" sz="1800" dirty="0"/>
              <a:t>法中的線性加速度法</a:t>
            </a:r>
            <a:endParaRPr lang="en-US" altLang="zh-TW" sz="1800" dirty="0"/>
          </a:p>
          <a:p>
            <a:r>
              <a:rPr lang="zh-TW" altLang="en-US" sz="1800" dirty="0"/>
              <a:t>質量協調阻尼器應用在減震的功效探討</a:t>
            </a:r>
            <a:endParaRPr lang="en-US" altLang="zh-TW" sz="1800" dirty="0"/>
          </a:p>
          <a:p>
            <a:r>
              <a:rPr lang="zh-TW" altLang="en-US" sz="1800" dirty="0"/>
              <a:t>集集地震、阪神大地震</a:t>
            </a:r>
            <a:r>
              <a:rPr lang="en-US" altLang="zh-TW" sz="1800" dirty="0"/>
              <a:t>(</a:t>
            </a:r>
            <a:r>
              <a:rPr lang="zh-TW" altLang="en-US" sz="1800" dirty="0"/>
              <a:t>待探討</a:t>
            </a:r>
            <a:r>
              <a:rPr lang="en-US" altLang="zh-TW" sz="1800" dirty="0"/>
              <a:t>)</a:t>
            </a:r>
          </a:p>
          <a:p>
            <a:r>
              <a:rPr lang="zh-TW" altLang="en-US" sz="1800" dirty="0"/>
              <a:t>結果彙整</a:t>
            </a:r>
            <a:endParaRPr lang="en-US" altLang="zh-TW" sz="18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D7E3FB-B862-1881-A206-2C4356B8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01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{FCB1FC2E-F357-4D50-91FC-15368F6AD9D2}tf78438558_win32</Template>
  <TotalTime>2282</TotalTime>
  <Words>53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Microsoft JhengHei UI</vt:lpstr>
      <vt:lpstr>Calibri</vt:lpstr>
      <vt:lpstr>Century Gothic</vt:lpstr>
      <vt:lpstr>Garamond</vt:lpstr>
      <vt:lpstr>Times New Roman</vt:lpstr>
      <vt:lpstr>SavonVTI</vt:lpstr>
      <vt:lpstr>Introduction and Motivation for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子彧 涂</dc:creator>
  <cp:lastModifiedBy>邱昱倫</cp:lastModifiedBy>
  <cp:revision>67</cp:revision>
  <dcterms:created xsi:type="dcterms:W3CDTF">2024-11-30T05:48:30Z</dcterms:created>
  <dcterms:modified xsi:type="dcterms:W3CDTF">2025-06-02T08:41:56Z</dcterms:modified>
</cp:coreProperties>
</file>