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&lt;页眉&gt;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60B468A-3615-44B9-9A65-B4A9A8317DB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877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A4F096-D919-445E-996D-B9D08769797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1" name="图片 4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图片 4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3" name="图片 8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4" name="图片 8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167400"/>
            <a:ext cx="1053360" cy="60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1053720" y="167400"/>
            <a:ext cx="3961440" cy="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图片 8"/>
          <p:cNvPicPr/>
          <p:nvPr/>
        </p:nvPicPr>
        <p:blipFill>
          <a:blip r:embed="rId14"/>
          <a:stretch/>
        </p:blipFill>
        <p:spPr>
          <a:xfrm>
            <a:off x="10418040" y="230040"/>
            <a:ext cx="1482480" cy="538560"/>
          </a:xfrm>
          <a:prstGeom prst="rect">
            <a:avLst/>
          </a:prstGeom>
          <a:ln>
            <a:noFill/>
          </a:ln>
        </p:spPr>
      </p:pic>
      <p:pic>
        <p:nvPicPr>
          <p:cNvPr id="3" name="图片 6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1137B7F-79B8-459E-97FE-A81F68D1B66F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10/29/2017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5A9EA02-C11F-4C17-B78A-CBCC00ADE17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167400"/>
            <a:ext cx="1053360" cy="60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1053720" y="167400"/>
            <a:ext cx="3961440" cy="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图片 8"/>
          <p:cNvPicPr/>
          <p:nvPr/>
        </p:nvPicPr>
        <p:blipFill>
          <a:blip r:embed="rId14"/>
          <a:stretch/>
        </p:blipFill>
        <p:spPr>
          <a:xfrm>
            <a:off x="10418040" y="230040"/>
            <a:ext cx="1482480" cy="538560"/>
          </a:xfrm>
          <a:prstGeom prst="rect">
            <a:avLst/>
          </a:prstGeom>
          <a:ln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3A14856-0F0D-43B9-8F51-62EA256538DF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10/29/2017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78666F-E866-451F-BDA1-6992C4B10F7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413880" y="1916280"/>
            <a:ext cx="5364000" cy="1017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Matplotlib</a:t>
            </a:r>
            <a:endParaRPr lang="zh-CN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图片 63"/>
          <p:cNvPicPr/>
          <p:nvPr/>
        </p:nvPicPr>
        <p:blipFill>
          <a:blip r:embed="rId3"/>
          <a:stretch/>
        </p:blipFill>
        <p:spPr>
          <a:xfrm>
            <a:off x="3323520" y="5771160"/>
            <a:ext cx="5544720" cy="68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0A1147DB-B1E6-4F45-8B80-022D199CA0BB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10/29/2017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053720" y="187560"/>
            <a:ext cx="38894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直方图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341720" y="1556280"/>
            <a:ext cx="9940320" cy="17668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hist(x, bins, range, normed)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bins: 条数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range: 离群点下限与上限，bins从这个范围进行划分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normed: 设置为概率分布直方图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6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6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6">
                                            <p:txEl>
                                              <p:p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16">
                                            <p:txEl>
                                              <p:p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6">
                                            <p:txEl>
                                              <p:pRg st="3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16">
                                            <p:txEl>
                                              <p:pRg st="3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16">
                                            <p:txEl>
                                              <p:pRg st="6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16">
                                            <p:txEl>
                                              <p:pRg st="6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C547061-3E98-4780-BF81-C82401C4140B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10/29/2017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053720" y="187560"/>
            <a:ext cx="38894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3D与等高图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197720" y="1195920"/>
            <a:ext cx="9940320" cy="26805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fig = plt.figure()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axes = Axes3D(fig) # fig.add_subplot(111, projection=‘3d’)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axes.plot_surface(x, y, z, cmap) #3d图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axes.contour(x, y, z, num, zdir, offset, cmap) # 等高线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axes.contourf(x, y, z, num, zdir, offset, cmap) # 等高面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axes.clabel(c, inline=True, fontsize) #等高数据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9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9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9">
                                            <p:txEl>
                                              <p:pRg st="1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19">
                                            <p:txEl>
                                              <p:pRg st="1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9">
                                            <p:txEl>
                                              <p:pRg st="7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19">
                                            <p:txEl>
                                              <p:pRg st="7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0998657-0AD0-4B69-95FF-1332BDDA5C4E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10/29/2017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053720" y="187560"/>
            <a:ext cx="38894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保存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341720" y="1556280"/>
            <a:ext cx="9363960" cy="26812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plot.savefig(fname, dpi, facecolor, format, bbox_inches)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fname: 图片名字，根据后缀名可以推断图片类型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dpi: 分辨率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facecolor，edgecolor: 图像的背景色，默认是白色（w）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format: 手动设置文件格式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bbox_inches: 图表需要保存的部分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2">
                                            <p:txEl>
                                              <p:pRg st="5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2">
                                            <p:txEl>
                                              <p:pRg st="5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2">
                                            <p:txEl>
                                              <p:pRg st="8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22">
                                            <p:txEl>
                                              <p:pRg st="8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22">
                                            <p:txEl>
                                              <p:pRg st="9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22">
                                            <p:txEl>
                                              <p:pRg st="9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2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22">
                                            <p:txEl>
                                              <p:pRg st="12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22">
                                            <p:txEl>
                                              <p:pRg st="12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4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22">
                                            <p:txEl>
                                              <p:pRg st="14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22">
                                            <p:txEl>
                                              <p:pRg st="14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11608FC-7CE0-4480-992E-6AF6091767F0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10/29/2017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53720" y="187560"/>
            <a:ext cx="38894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Matplotlib基础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343472" y="1556280"/>
            <a:ext cx="4608048" cy="237677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特点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Python中流行的绘图库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跨平台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线图，条形图，散点图、绘图等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简单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5">
                                            <p:txEl>
                                              <p:p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5">
                                            <p:txEl>
                                              <p:p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5">
                                            <p:txEl>
                                              <p:pRg st="4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5">
                                            <p:txEl>
                                              <p:pRg st="4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5">
                                            <p:txEl>
                                              <p:pRg st="1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5">
                                            <p:txEl>
                                              <p:pRg st="1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5">
                                            <p:txEl>
                                              <p:p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5">
                                            <p:txEl>
                                              <p:p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95">
                                            <p:txEl>
                                              <p:pRg st="3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95">
                                            <p:txEl>
                                              <p:pRg st="3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1053720" y="187560"/>
            <a:ext cx="38894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Matplotlib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980728"/>
            <a:ext cx="777686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5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A8DE696-8FFE-49CE-8745-5559937C68FA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10/29/2017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053720" y="187560"/>
            <a:ext cx="388944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Matplotlib常用函数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341720" y="764704"/>
            <a:ext cx="9363960" cy="55918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matplotlib.plot子库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plot.figure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() -&gt;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创建面板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figure.add_subplot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(m, n,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) -&gt;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创建子视图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plot.subplots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(m, n) -&gt;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创建面板及子视图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set_title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(string) -&gt;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创建标题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set_xlable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(string) -&gt;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创建轴名称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set_xticks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(ticks) -&gt; </a:t>
            </a: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设置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刻度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set_xticklabels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(labels) -&gt; </a:t>
            </a: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设置刻度标签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set_xlim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(x_0, x_1) -&gt;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刻度范围</a:t>
            </a: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（</a:t>
            </a: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x</a:t>
            </a: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轴显示范围，并不设置刻度）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axis(x_0, x_1, y_0, y_2)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刻度范围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legend(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loc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) -&gt;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创建图例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annotate(string,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xy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xytext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textcoords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) -&gt;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添加注解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63FF97B-9DD7-4981-ABF4-39C2158AE6F1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10/29/2017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53720" y="187560"/>
            <a:ext cx="388944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Matplotlib绘图函数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341720" y="1556280"/>
            <a:ext cx="9363960" cy="17668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plot(x, y,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linestyle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 color, marks,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drawstyle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) -&gt;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折线图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bar(x, y) -&gt;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条形图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scatter(x, y) -&gt;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散点图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1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1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1">
                                            <p:txEl>
                                              <p:pRg st="5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1">
                                            <p:txEl>
                                              <p:pRg st="5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1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01">
                                            <p:txEl>
                                              <p:pRg st="71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01">
                                            <p:txEl>
                                              <p:pRg st="71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86A7837-CD8D-4D5A-BF6F-C9C1E1BFF706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10/29/2017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053720" y="187560"/>
            <a:ext cx="38894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Matplotlib绘图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341720" y="1556280"/>
            <a:ext cx="9363960" cy="40528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方式一：直接用plot子库创建图形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方式二：fig = plot.figure() -&gt; matplotlib.figure.Figure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axes_1 = fig.add_subplot(m, n, 1) -&gt; AxesSubplot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创建图形及配置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plot.show() -&gt; 显示图形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3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方式三：fig, axes = plot.subplots(m, n)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创建图形及配置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plot.show() -&gt; 显示图形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>
              <a:lnSpc>
                <a:spcPct val="15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4">
                                            <p:txEl>
                                              <p:pRg st="1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4">
                                            <p:txEl>
                                              <p:pRg st="1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4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4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04">
                                            <p:txEl>
                                              <p:pRg st="7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04">
                                            <p:txEl>
                                              <p:pRg st="7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9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04">
                                            <p:txEl>
                                              <p:pRg st="119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04">
                                            <p:txEl>
                                              <p:pRg st="119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12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04">
                                            <p:txEl>
                                              <p:pRg st="12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47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04">
                                            <p:txEl>
                                              <p:pRg st="147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04">
                                            <p:txEl>
                                              <p:pRg st="147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83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04">
                                            <p:txEl>
                                              <p:pRg st="183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04">
                                            <p:txEl>
                                              <p:pRg st="183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91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04">
                                            <p:txEl>
                                              <p:pRg st="191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04">
                                            <p:txEl>
                                              <p:pRg st="191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D2A336C-ADBD-42EE-A9E7-35CEB6C8D9F0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10/29/2017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53720" y="187560"/>
            <a:ext cx="38894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折线图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341720" y="1556280"/>
            <a:ext cx="9940320" cy="35949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plot(x, y, linestyle, color, marker, drawstyle, label, linewidth)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linestyle: -直线，--虚线，:点线，-.点虚线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color: b blue, g green, r red, k black, y yellow, w white, c cyan, m magenta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marks: o实心圆标记，x叉标记，+加号，^v&lt;&gt;三角形，|-线形标记，s方形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drawstyle: default默认, steps-post: 步后, steps-pre: 步上, step-mid:步中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label: 图例名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linewidth: 线宽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7">
                                            <p:txEl>
                                              <p:p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7">
                                            <p:txEl>
                                              <p:p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7">
                                            <p:txEl>
                                              <p:pRg st="6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7">
                                            <p:txEl>
                                              <p:pRg st="6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6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07">
                                            <p:txEl>
                                              <p:pRg st="96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07">
                                            <p:txEl>
                                              <p:pRg st="96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73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07">
                                            <p:txEl>
                                              <p:pRg st="173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07">
                                            <p:txEl>
                                              <p:pRg st="173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15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07">
                                            <p:txEl>
                                              <p:pRg st="215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07">
                                            <p:txEl>
                                              <p:pRg st="215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80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07">
                                            <p:txEl>
                                              <p:pRg st="280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07">
                                            <p:txEl>
                                              <p:pRg st="280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91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07">
                                            <p:txEl>
                                              <p:pRg st="291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07">
                                            <p:txEl>
                                              <p:pRg st="291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859F414-AE84-4E08-BCB0-3E45E52809AA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10/29/2017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053720" y="187560"/>
            <a:ext cx="38894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散点图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341720" y="1556280"/>
            <a:ext cx="9940320" cy="22240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scatter(x, y, s, c, marker, cmap, norm)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x y: 横轴 纵轴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s: 散点大小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c: 散点颜色，当c数目与散点数不同，由cmap，norm进行转换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marker: 散点样式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0">
                                            <p:txEl>
                                              <p:pRg st="4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10">
                                            <p:txEl>
                                              <p:pRg st="4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0">
                                            <p:txEl>
                                              <p:pRg st="5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10">
                                            <p:txEl>
                                              <p:pRg st="5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10">
                                            <p:txEl>
                                              <p:pRg st="5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10">
                                            <p:txEl>
                                              <p:pRg st="5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10">
                                            <p:txEl>
                                              <p:pRg st="9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10">
                                            <p:txEl>
                                              <p:pRg st="9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7D23341-D634-4BE8-84A2-399258822534}" type="datetime1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10/29/2017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053720" y="187560"/>
            <a:ext cx="38894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条形图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341720" y="1556280"/>
            <a:ext cx="9940320" cy="22240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bar(left, height, width, bottom, tick_label) barh: 水平方向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left height: 横轴 纵轴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width: 条形宽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botton: 纵轴起点高度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tick_label: 纵轴标签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3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3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3">
                                            <p:txEl>
                                              <p:pRg st="5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13">
                                            <p:txEl>
                                              <p:pRg st="5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3">
                                            <p:txEl>
                                              <p:pRg st="7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13">
                                            <p:txEl>
                                              <p:pRg st="7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13">
                                            <p:txEl>
                                              <p:pRg st="8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13">
                                            <p:txEl>
                                              <p:pRg st="8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0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13">
                                            <p:txEl>
                                              <p:pRg st="10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13">
                                            <p:txEl>
                                              <p:pRg st="10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</TotalTime>
  <Words>594</Words>
  <Application>Microsoft Office PowerPoint</Application>
  <PresentationFormat>宽屏</PresentationFormat>
  <Paragraphs>84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DejaVu Sans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hidera</dc:creator>
  <dc:description/>
  <cp:lastModifiedBy>fan</cp:lastModifiedBy>
  <cp:revision>156</cp:revision>
  <dcterms:created xsi:type="dcterms:W3CDTF">2011-12-29T22:19:00Z</dcterms:created>
  <dcterms:modified xsi:type="dcterms:W3CDTF">2017-10-29T11:28:31Z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2052-10.1.0.5975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自定义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