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7"/>
  </p:notesMasterIdLst>
  <p:sldIdLst>
    <p:sldId id="257" r:id="rId2"/>
    <p:sldId id="274" r:id="rId3"/>
    <p:sldId id="278" r:id="rId4"/>
    <p:sldId id="279" r:id="rId5"/>
    <p:sldId id="273" r:id="rId6"/>
  </p:sldIdLst>
  <p:sldSz cx="12192000" cy="6858000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8994" autoAdjust="0"/>
  </p:normalViewPr>
  <p:slideViewPr>
    <p:cSldViewPr>
      <p:cViewPr varScale="1">
        <p:scale>
          <a:sx n="53" d="100"/>
          <a:sy n="53" d="100"/>
        </p:scale>
        <p:origin x="72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7222-2CAB-4FB5-B902-4787C55BBB55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2856-543E-4363-8E4D-511935BC3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E2856-543E-4363-8E4D-511935BC3F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8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F951E-4238-4CD1-920A-A7F72B449921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06F66-4AA6-40BE-BE43-C697B2FEEA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B694EF-B2BF-4554-B0B1-B803BFC2214F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CFC41-F7C7-4767-A05A-7B06F68D800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FB5CCB-4B70-486F-9A7B-B36C29F626E8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82260-2F17-43E1-A3BE-21BABB86F2C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4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4308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502812" y="0"/>
            <a:ext cx="868918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343FB-D634-42B7-92C3-BC7666D81EBB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8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63307-142E-47B2-A95F-E78EF758A157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69E2D-E204-49DF-AF85-83DB5B7A6AC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34C8E9-C161-4E44-A5E7-EBDFE447789C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517A7-5BB4-4EA7-85FA-2057F00F184F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7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26312-A68B-4B56-95E5-A37C98901507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3FE9A-0E8F-436F-84AB-788A1343FBC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4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6992F-E350-498C-BAC1-01C0C73C228A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40802-7019-4AE2-A4F5-66E696F40AA2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E09C6-116F-4C91-8361-764B30BE3D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FD873-9E82-4710-B68E-9606D9169850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0A7D0-276A-4BF2-BE68-D5D3A856048E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67528"/>
            <a:ext cx="1053689" cy="6016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3689" y="167528"/>
            <a:ext cx="3961816" cy="601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89" y="207963"/>
            <a:ext cx="6626427" cy="583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0420EC-F10C-4B27-A021-590604F40031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80" y="230188"/>
            <a:ext cx="1482984" cy="5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ctrTitle"/>
          </p:nvPr>
        </p:nvSpPr>
        <p:spPr>
          <a:xfrm>
            <a:off x="2350284" y="2123476"/>
            <a:ext cx="8139729" cy="1017392"/>
          </a:xfrm>
        </p:spPr>
        <p:txBody>
          <a:bodyPr/>
          <a:lstStyle/>
          <a:p>
            <a:pPr eaLnBrk="1" hangingPunct="1"/>
            <a:r>
              <a:rPr lang="zh-CN" altLang="en-US" b="1" dirty="0"/>
              <a:t>逻辑回归</a:t>
            </a:r>
            <a:endParaRPr 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26" y="5771074"/>
            <a:ext cx="5545148" cy="683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89" y="187515"/>
            <a:ext cx="453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3688" y="1340043"/>
            <a:ext cx="10012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所谓分类分类，简单来说，就是根据数据的特征或属性，划分到已有的类别中。作为一种监督学习方法，要求必须事先明确知道各个类别的信息，并且断言所有待分类项都有一个类别与之对应。分类方法主要包括：决策树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贝叶斯、逻辑回归、人工神经网络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近邻、支持向量机等。</a:t>
            </a:r>
          </a:p>
        </p:txBody>
      </p:sp>
    </p:spTree>
    <p:extLst>
      <p:ext uri="{BB962C8B-B14F-4D97-AF65-F5344CB8AC3E}">
        <p14:creationId xmlns:p14="http://schemas.microsoft.com/office/powerpoint/2010/main" val="428280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689" y="187515"/>
            <a:ext cx="453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88" y="1051911"/>
            <a:ext cx="100125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LogisticsRegression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）选取特殊的回归函数模型，易于理解计算代价不高，但容易欠拟合，在效果上可视作分类。对于二分类一般选取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函数作为回归模型。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分类决策边界：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构造的预测函数：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）出现的概率：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最大似然函数：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14" y="2333586"/>
            <a:ext cx="1400371" cy="657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91" y="2127339"/>
            <a:ext cx="2800741" cy="19814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574" y="4164712"/>
            <a:ext cx="2562583" cy="7049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82" y="3328737"/>
            <a:ext cx="3448532" cy="638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38" y="5120544"/>
            <a:ext cx="3305637" cy="4858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09" y="6026905"/>
            <a:ext cx="486795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3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689" y="187515"/>
            <a:ext cx="453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688" y="1051911"/>
            <a:ext cx="100125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对数最大似然函数：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对上式求导：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迭代权重：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选择模型：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sklearn.linear_mode.LogisticRegression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训练模型：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model.fit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y)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结果预测：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model.predict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model.score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y)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45" y="1051911"/>
            <a:ext cx="5687219" cy="647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14" y="1852304"/>
            <a:ext cx="4534533" cy="6573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16" y="2732239"/>
            <a:ext cx="3223170" cy="7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9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383" y="1772241"/>
            <a:ext cx="7131267" cy="40910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129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24765918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1579</TotalTime>
  <Words>222</Words>
  <Application>Microsoft Office PowerPoint</Application>
  <PresentationFormat>宽屏</PresentationFormat>
  <Paragraphs>31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</vt:lpstr>
      <vt:lpstr>逻辑回归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hidera</dc:creator>
  <cp:lastModifiedBy>fan</cp:lastModifiedBy>
  <cp:revision>191</cp:revision>
  <dcterms:created xsi:type="dcterms:W3CDTF">2011-12-29T22:19:00Z</dcterms:created>
  <dcterms:modified xsi:type="dcterms:W3CDTF">2017-11-01T15:21:24Z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