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3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3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6D7BB-C7D3-4E3D-AA72-8838A0A98148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B6D9A-5FFD-4541-82BC-C7449514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47657"/>
              </p:ext>
            </p:extLst>
          </p:nvPr>
        </p:nvGraphicFramePr>
        <p:xfrm>
          <a:off x="0" y="-1"/>
          <a:ext cx="8962571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8962571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B6D9A-5FFD-4541-82BC-C74495143B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Unicode Origin Graph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2018-11-26T08:32:26Z</dcterms:created>
  <dcterms:modified xsi:type="dcterms:W3CDTF">2018-11-26T08:33:20Z</dcterms:modified>
</cp:coreProperties>
</file>