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nMxG1td8OBmaYjAXgrhdmelIf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:notes"/>
          <p:cNvSpPr txBox="1"/>
          <p:nvPr>
            <p:ph idx="1" type="body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8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9" name="Google Shape;69;p8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0" name="Google Shape;70;p8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1" name="Google Shape;71;p8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2" name="Google Shape;72;p8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8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8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8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8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8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8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8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8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8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8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8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8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85" name="Google Shape;85;p8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86" name="Google Shape;86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7" name="Google Shape;87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8" name="Google Shape;88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89" name="Google Shape;89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0" name="Google Shape;90;p8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91" name="Google Shape;91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92" name="Google Shape;92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3" name="Google Shape;93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4" name="Google Shape;94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5" name="Google Shape;95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96" name="Google Shape;96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97" name="Google Shape;97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8" name="Google Shape;98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99" name="Google Shape;99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0" name="Google Shape;100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1" name="Google Shape;101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02" name="Google Shape;102;p8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03" name="Google Shape;103;p8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4" name="Google Shape;104;p8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5" name="Google Shape;105;p8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6" name="Google Shape;106;p8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07" name="Google Shape;107;p8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08" name="Google Shape;108;p8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09" name="Google Shape;109;p8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0" name="Google Shape;110;p8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1" name="Google Shape;111;p8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2" name="Google Shape;112;p8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13" name="Google Shape;113;p8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34901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4" name="Google Shape;114;p8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5" name="Google Shape;115;p8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6" name="Google Shape;116;p8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7" name="Google Shape;117;p8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18" name="Google Shape;118;p8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34901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19" name="Google Shape;119;p8"/>
          <p:cNvSpPr txBox="1"/>
          <p:nvPr>
            <p:ph type="ctrTitle"/>
          </p:nvPr>
        </p:nvSpPr>
        <p:spPr>
          <a:xfrm>
            <a:off x="1293845" y="1909346"/>
            <a:ext cx="960431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8"/>
          <p:cNvSpPr txBox="1"/>
          <p:nvPr>
            <p:ph idx="1" type="subTitle"/>
          </p:nvPr>
        </p:nvSpPr>
        <p:spPr>
          <a:xfrm>
            <a:off x="1293845" y="5432564"/>
            <a:ext cx="960431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rgbClr val="266F8B"/>
                </a:solidFill>
              </a:defRPr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21" name="Google Shape;121;p8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idx="1" type="body"/>
          </p:nvPr>
        </p:nvSpPr>
        <p:spPr>
          <a:xfrm rot="5400000">
            <a:off x="4191001" y="-914400"/>
            <a:ext cx="3809999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1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1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type="title"/>
          </p:nvPr>
        </p:nvSpPr>
        <p:spPr>
          <a:xfrm rot="5400000">
            <a:off x="7402286" y="2296885"/>
            <a:ext cx="5301343" cy="16872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18"/>
          <p:cNvSpPr txBox="1"/>
          <p:nvPr>
            <p:ph idx="1" type="body"/>
          </p:nvPr>
        </p:nvSpPr>
        <p:spPr>
          <a:xfrm rot="5400000">
            <a:off x="2438400" y="-653144"/>
            <a:ext cx="5301343" cy="7587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5" name="Google Shape;385;p18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8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9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9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gradFill>
          <a:gsLst>
            <a:gs pos="0">
              <a:schemeClr val="accent1"/>
            </a:gs>
            <a:gs pos="97000">
              <a:srgbClr val="297694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0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30" name="Google Shape;130;p10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10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10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10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10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10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10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10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10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10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10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10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10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3" name="Google Shape;143;p10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4" name="Google Shape;144;p10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5" name="Google Shape;145;p10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146" name="Google Shape;146;p10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47" name="Google Shape;147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8" name="Google Shape;148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49" name="Google Shape;149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0" name="Google Shape;150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1" name="Google Shape;151;p10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52" name="Google Shape;152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53" name="Google Shape;153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4" name="Google Shape;154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5" name="Google Shape;155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6" name="Google Shape;156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57" name="Google Shape;157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58" name="Google Shape;158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63" name="Google Shape;163;p10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64" name="Google Shape;164;p10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10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10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10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8" name="Google Shape;168;p10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169" name="Google Shape;169;p10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70" name="Google Shape;170;p10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1" name="Google Shape;171;p10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2" name="Google Shape;172;p10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3" name="Google Shape;173;p10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174" name="Google Shape;174;p10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75" name="Google Shape;175;p10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0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10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10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10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80" name="Google Shape;180;p10"/>
          <p:cNvSpPr txBox="1"/>
          <p:nvPr>
            <p:ph type="title"/>
          </p:nvPr>
        </p:nvSpPr>
        <p:spPr>
          <a:xfrm>
            <a:off x="1295400" y="2541573"/>
            <a:ext cx="9601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0"/>
          <p:cNvSpPr txBox="1"/>
          <p:nvPr>
            <p:ph idx="1" type="body"/>
          </p:nvPr>
        </p:nvSpPr>
        <p:spPr>
          <a:xfrm>
            <a:off x="1295400" y="5431536"/>
            <a:ext cx="9601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2" name="Google Shape;182;p10"/>
          <p:cNvCxnSpPr/>
          <p:nvPr/>
        </p:nvCxnSpPr>
        <p:spPr>
          <a:xfrm>
            <a:off x="1295400" y="5294175"/>
            <a:ext cx="9601200" cy="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12954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6" name="Google Shape;186;p11"/>
          <p:cNvSpPr txBox="1"/>
          <p:nvPr>
            <p:ph idx="2" type="body"/>
          </p:nvPr>
        </p:nvSpPr>
        <p:spPr>
          <a:xfrm>
            <a:off x="6324600" y="1981199"/>
            <a:ext cx="4572000" cy="3810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6pPr>
            <a:lvl7pPr indent="-3429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7pPr>
            <a:lvl8pPr indent="-3429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1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1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2"/>
          <p:cNvSpPr txBox="1"/>
          <p:nvPr>
            <p:ph idx="1" type="body"/>
          </p:nvPr>
        </p:nvSpPr>
        <p:spPr>
          <a:xfrm>
            <a:off x="12954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3" name="Google Shape;193;p12"/>
          <p:cNvSpPr txBox="1"/>
          <p:nvPr>
            <p:ph idx="2" type="body"/>
          </p:nvPr>
        </p:nvSpPr>
        <p:spPr>
          <a:xfrm>
            <a:off x="12954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4" name="Google Shape;194;p12"/>
          <p:cNvSpPr txBox="1"/>
          <p:nvPr>
            <p:ph idx="3" type="body"/>
          </p:nvPr>
        </p:nvSpPr>
        <p:spPr>
          <a:xfrm>
            <a:off x="6324600" y="1818322"/>
            <a:ext cx="45720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0" sz="20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95" name="Google Shape;195;p12"/>
          <p:cNvSpPr txBox="1"/>
          <p:nvPr>
            <p:ph idx="4" type="body"/>
          </p:nvPr>
        </p:nvSpPr>
        <p:spPr>
          <a:xfrm>
            <a:off x="6324600" y="2503713"/>
            <a:ext cx="4572000" cy="32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12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2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1" name="Google Shape;201;p13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3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4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06" name="Google Shape;206;p14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14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14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14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14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14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14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14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14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14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14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14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14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14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14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14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9803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22" name="Google Shape;222;p14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23" name="Google Shape;223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4" name="Google Shape;224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27" name="Google Shape;227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28" name="Google Shape;228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29" name="Google Shape;229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0" name="Google Shape;230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1" name="Google Shape;231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2" name="Google Shape;232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33" name="Google Shape;233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34" name="Google Shape;234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5" name="Google Shape;235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39" name="Google Shape;239;p14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0" name="Google Shape;240;p14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14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14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14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14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45" name="Google Shape;245;p14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46" name="Google Shape;246;p14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7" name="Google Shape;247;p14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8" name="Google Shape;248;p14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49" name="Google Shape;249;p14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50" name="Google Shape;250;p14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9803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51" name="Google Shape;251;p14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14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14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14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14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9803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56" name="Google Shape;256;p14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4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4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15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261" name="Google Shape;261;p15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15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15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4" name="Google Shape;264;p15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5" name="Google Shape;265;p15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6" name="Google Shape;266;p15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7" name="Google Shape;267;p15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8" name="Google Shape;268;p15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9" name="Google Shape;269;p15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0" name="Google Shape;270;p15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1" name="Google Shape;271;p15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2" name="Google Shape;272;p15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3" name="Google Shape;273;p15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15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15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15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7" name="Google Shape;277;p15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78" name="Google Shape;278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79" name="Google Shape;279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15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283" name="Google Shape;283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84" name="Google Shape;284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5" name="Google Shape;285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6" name="Google Shape;286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7" name="Google Shape;287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288" name="Google Shape;288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289" name="Google Shape;289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3" name="Google Shape;293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294" name="Google Shape;294;p15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95" name="Google Shape;295;p15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6" name="Google Shape;296;p15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7" name="Google Shape;297;p15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8" name="Google Shape;298;p15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9" name="Google Shape;299;p15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00" name="Google Shape;300;p15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01" name="Google Shape;301;p15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2" name="Google Shape;302;p15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3" name="Google Shape;303;p15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4" name="Google Shape;304;p15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05" name="Google Shape;305;p15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06" name="Google Shape;306;p15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7" name="Google Shape;307;p15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8" name="Google Shape;308;p15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9" name="Google Shape;309;p15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0" name="Google Shape;310;p15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1" name="Google Shape;311;p15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5"/>
          <p:cNvSpPr txBox="1"/>
          <p:nvPr>
            <p:ph type="title"/>
          </p:nvPr>
        </p:nvSpPr>
        <p:spPr>
          <a:xfrm>
            <a:off x="7913152" y="571500"/>
            <a:ext cx="365760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15"/>
          <p:cNvSpPr txBox="1"/>
          <p:nvPr>
            <p:ph idx="1" type="body"/>
          </p:nvPr>
        </p:nvSpPr>
        <p:spPr>
          <a:xfrm>
            <a:off x="543197" y="571500"/>
            <a:ext cx="621792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▪"/>
              <a:defRPr sz="2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4" name="Google Shape;314;p15"/>
          <p:cNvSpPr txBox="1"/>
          <p:nvPr>
            <p:ph idx="2" type="body"/>
          </p:nvPr>
        </p:nvSpPr>
        <p:spPr>
          <a:xfrm>
            <a:off x="7913152" y="2995012"/>
            <a:ext cx="3657600" cy="228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cxnSp>
        <p:nvCxnSpPr>
          <p:cNvPr id="315" name="Google Shape;315;p15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16" name="Google Shape;316;p15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15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5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chemeClr val="accent1"/>
            </a:gs>
            <a:gs pos="100000">
              <a:srgbClr val="297694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6"/>
          <p:cNvGrpSpPr/>
          <p:nvPr/>
        </p:nvGrpSpPr>
        <p:grpSpPr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321" name="Google Shape;321;p16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16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16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16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16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16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16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16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16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16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16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16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16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16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16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16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266F8B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37" name="Google Shape;337;p16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338" name="Google Shape;338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39" name="Google Shape;339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0" name="Google Shape;340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1" name="Google Shape;341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42" name="Google Shape;342;p16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43" name="Google Shape;343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4" name="Google Shape;344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5" name="Google Shape;345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6" name="Google Shape;346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7" name="Google Shape;347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48" name="Google Shape;348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49" name="Google Shape;349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54" name="Google Shape;354;p16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355" name="Google Shape;355;p16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16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16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16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16"/>
              <p:cNvCxnSpPr/>
              <p:nvPr/>
            </p:nvCxnSpPr>
            <p:spPr>
              <a:xfrm>
                <a:off x="515064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60" name="Google Shape;360;p16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1" name="Google Shape;361;p16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2" name="Google Shape;362;p16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3" name="Google Shape;363;p16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4" name="Google Shape;364;p16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5" name="Google Shape;365;p16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266F8B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66" name="Google Shape;366;p16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16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16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16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16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266F8B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71" name="Google Shape;371;p16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6900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16"/>
          <p:cNvCxnSpPr/>
          <p:nvPr/>
        </p:nvCxnSpPr>
        <p:spPr>
          <a:xfrm>
            <a:off x="7923089" y="2895600"/>
            <a:ext cx="3659311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3" name="Google Shape;373;p16"/>
          <p:cNvSpPr txBox="1"/>
          <p:nvPr>
            <p:ph type="title"/>
          </p:nvPr>
        </p:nvSpPr>
        <p:spPr>
          <a:xfrm>
            <a:off x="7909560" y="576072"/>
            <a:ext cx="3657600" cy="2194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sz="2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374" name="Google Shape;374;p16"/>
          <p:cNvSpPr/>
          <p:nvPr>
            <p:ph idx="2" type="pic"/>
          </p:nvPr>
        </p:nvSpPr>
        <p:spPr>
          <a:xfrm>
            <a:off x="4412" y="-159"/>
            <a:ext cx="7315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16"/>
          <p:cNvSpPr txBox="1"/>
          <p:nvPr>
            <p:ph idx="1" type="body"/>
          </p:nvPr>
        </p:nvSpPr>
        <p:spPr>
          <a:xfrm>
            <a:off x="7909560" y="2999232"/>
            <a:ext cx="3657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2999">
              <a:schemeClr val="lt1"/>
            </a:gs>
            <a:gs pos="100000">
              <a:srgbClr val="F2F2F2">
                <a:alpha val="64705"/>
              </a:srgbClr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61019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>
              <a:off x="182933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" name="Google Shape;13;p7"/>
            <p:cNvCxnSpPr/>
            <p:nvPr/>
          </p:nvCxnSpPr>
          <p:spPr>
            <a:xfrm>
              <a:off x="304847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" name="Google Shape;14;p7"/>
            <p:cNvCxnSpPr/>
            <p:nvPr/>
          </p:nvCxnSpPr>
          <p:spPr>
            <a:xfrm>
              <a:off x="426760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" name="Google Shape;15;p7"/>
            <p:cNvCxnSpPr/>
            <p:nvPr/>
          </p:nvCxnSpPr>
          <p:spPr>
            <a:xfrm>
              <a:off x="548674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" name="Google Shape;16;p7"/>
            <p:cNvCxnSpPr/>
            <p:nvPr/>
          </p:nvCxnSpPr>
          <p:spPr>
            <a:xfrm>
              <a:off x="6705884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" name="Google Shape;17;p7"/>
            <p:cNvCxnSpPr/>
            <p:nvPr/>
          </p:nvCxnSpPr>
          <p:spPr>
            <a:xfrm>
              <a:off x="7925022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" name="Google Shape;18;p7"/>
            <p:cNvCxnSpPr/>
            <p:nvPr/>
          </p:nvCxnSpPr>
          <p:spPr>
            <a:xfrm>
              <a:off x="9144160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" name="Google Shape;19;p7"/>
            <p:cNvCxnSpPr/>
            <p:nvPr/>
          </p:nvCxnSpPr>
          <p:spPr>
            <a:xfrm>
              <a:off x="10363298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" name="Google Shape;20;p7"/>
            <p:cNvCxnSpPr/>
            <p:nvPr/>
          </p:nvCxnSpPr>
          <p:spPr>
            <a:xfrm>
              <a:off x="11582436" y="0"/>
              <a:ext cx="0" cy="685800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7"/>
            <p:cNvCxnSpPr/>
            <p:nvPr/>
          </p:nvCxnSpPr>
          <p:spPr>
            <a:xfrm>
              <a:off x="2819" y="38648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7"/>
            <p:cNvCxnSpPr/>
            <p:nvPr/>
          </p:nvCxnSpPr>
          <p:spPr>
            <a:xfrm>
              <a:off x="2819" y="1611181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7"/>
            <p:cNvCxnSpPr/>
            <p:nvPr/>
          </p:nvCxnSpPr>
          <p:spPr>
            <a:xfrm>
              <a:off x="2819" y="2835877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7"/>
            <p:cNvCxnSpPr/>
            <p:nvPr/>
          </p:nvCxnSpPr>
          <p:spPr>
            <a:xfrm>
              <a:off x="2819" y="4060573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7"/>
            <p:cNvCxnSpPr/>
            <p:nvPr/>
          </p:nvCxnSpPr>
          <p:spPr>
            <a:xfrm>
              <a:off x="2819" y="5285269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7"/>
            <p:cNvCxnSpPr/>
            <p:nvPr/>
          </p:nvCxnSpPr>
          <p:spPr>
            <a:xfrm>
              <a:off x="2819" y="6509965"/>
              <a:ext cx="12188952" cy="0"/>
            </a:xfrm>
            <a:prstGeom prst="straightConnector1">
              <a:avLst/>
            </a:prstGeom>
            <a:noFill/>
            <a:ln cap="flat" cmpd="sng" w="9525">
              <a:solidFill>
                <a:srgbClr val="D8D8D8">
                  <a:alpha val="24705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7" name="Google Shape;27;p7"/>
            <p:cNvGrpSpPr/>
            <p:nvPr/>
          </p:nvGrpSpPr>
          <p:grpSpPr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28" name="Google Shape;28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29" name="Google Shape;29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0" name="Google Shape;30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1" name="Google Shape;31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2" name="Google Shape;32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33" name="Google Shape;33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4" name="Google Shape;34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5" name="Google Shape;35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6" name="Google Shape;36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7" name="Google Shape;37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38" name="Google Shape;38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39" name="Google Shape;39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0" name="Google Shape;40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1" name="Google Shape;41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2" name="Google Shape;42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3" name="Google Shape;43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44" name="Google Shape;44;p7"/>
            <p:cNvGrpSpPr/>
            <p:nvPr/>
          </p:nvGrpSpPr>
          <p:grpSpPr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45" name="Google Shape;45;p7"/>
              <p:cNvCxnSpPr/>
              <p:nvPr/>
            </p:nvCxnSpPr>
            <p:spPr>
              <a:xfrm>
                <a:off x="225425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6" name="Google Shape;46;p7"/>
              <p:cNvCxnSpPr/>
              <p:nvPr/>
            </p:nvCxnSpPr>
            <p:spPr>
              <a:xfrm>
                <a:off x="1449154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7" name="Google Shape;47;p7"/>
              <p:cNvCxnSpPr/>
              <p:nvPr/>
            </p:nvCxnSpPr>
            <p:spPr>
              <a:xfrm>
                <a:off x="266598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8" name="Google Shape;48;p7"/>
              <p:cNvCxnSpPr/>
              <p:nvPr/>
            </p:nvCxnSpPr>
            <p:spPr>
              <a:xfrm>
                <a:off x="3885119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49" name="Google Shape;49;p7"/>
              <p:cNvCxnSpPr/>
              <p:nvPr/>
            </p:nvCxnSpPr>
            <p:spPr>
              <a:xfrm>
                <a:off x="5106502" y="0"/>
                <a:ext cx="6815931" cy="6858000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grpSp>
            <p:nvGrpSpPr>
              <p:cNvPr id="50" name="Google Shape;50;p7"/>
              <p:cNvGrpSpPr/>
              <p:nvPr/>
            </p:nvGrpSpPr>
            <p:grpSpPr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Google Shape;51;p7"/>
                <p:cNvCxnSpPr/>
                <p:nvPr/>
              </p:nvCxnSpPr>
              <p:spPr>
                <a:xfrm>
                  <a:off x="6327885" y="0"/>
                  <a:ext cx="5864115" cy="5898673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2" name="Google Shape;52;p7"/>
                <p:cNvCxnSpPr/>
                <p:nvPr/>
              </p:nvCxnSpPr>
              <p:spPr>
                <a:xfrm>
                  <a:off x="7549268" y="0"/>
                  <a:ext cx="4642732" cy="467242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3" name="Google Shape;53;p7"/>
                <p:cNvCxnSpPr/>
                <p:nvPr/>
              </p:nvCxnSpPr>
              <p:spPr>
                <a:xfrm>
                  <a:off x="8772997" y="0"/>
                  <a:ext cx="3419003" cy="345674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4" name="Google Shape;54;p7"/>
                <p:cNvCxnSpPr/>
                <p:nvPr/>
              </p:nvCxnSpPr>
              <p:spPr>
                <a:xfrm>
                  <a:off x="9982200" y="0"/>
                  <a:ext cx="2209800" cy="2226469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  <p:cxnSp>
              <p:nvCxnSpPr>
                <p:cNvPr id="55" name="Google Shape;55;p7"/>
                <p:cNvCxnSpPr/>
                <p:nvPr/>
              </p:nvCxnSpPr>
              <p:spPr>
                <a:xfrm>
                  <a:off x="11199019" y="0"/>
                  <a:ext cx="992981" cy="1002506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D8D8D8">
                      <a:alpha val="24705"/>
                    </a:srgbClr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56" name="Google Shape;56;p7"/>
              <p:cNvCxnSpPr/>
              <p:nvPr/>
            </p:nvCxnSpPr>
            <p:spPr>
              <a:xfrm rot="10800000">
                <a:off x="-1" y="1012053"/>
                <a:ext cx="5828811" cy="58459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7"/>
              <p:cNvCxnSpPr/>
              <p:nvPr/>
            </p:nvCxnSpPr>
            <p:spPr>
              <a:xfrm rot="10800000">
                <a:off x="-1" y="2227340"/>
                <a:ext cx="4614781" cy="4630658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7"/>
              <p:cNvCxnSpPr/>
              <p:nvPr/>
            </p:nvCxnSpPr>
            <p:spPr>
              <a:xfrm rot="10800000">
                <a:off x="-1" y="3432149"/>
                <a:ext cx="3398419" cy="3425849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7"/>
              <p:cNvCxnSpPr/>
              <p:nvPr/>
            </p:nvCxnSpPr>
            <p:spPr>
              <a:xfrm rot="10800000">
                <a:off x="-1" y="4651431"/>
                <a:ext cx="2196496" cy="2206567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7"/>
              <p:cNvCxnSpPr/>
              <p:nvPr/>
            </p:nvCxnSpPr>
            <p:spPr>
              <a:xfrm rot="10800000">
                <a:off x="-1" y="5864453"/>
                <a:ext cx="987003" cy="993545"/>
              </a:xfrm>
              <a:prstGeom prst="straightConnector1">
                <a:avLst/>
              </a:prstGeom>
              <a:noFill/>
              <a:ln cap="flat" cmpd="sng" w="9525">
                <a:solidFill>
                  <a:srgbClr val="D8D8D8">
                    <a:alpha val="24705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61" name="Google Shape;61;p7"/>
          <p:cNvSpPr txBox="1"/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  <a:defRPr b="1" i="0" sz="3200" u="none" cap="none" strike="noStrike">
                <a:solidFill>
                  <a:srgbClr val="266F8B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266F8B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66F8B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66F8B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noFill/>
          <a:ln cap="flat" cmpd="sng" w="12700">
            <a:solidFill>
              <a:srgbClr val="266F8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4" name="Google Shape;64;p7"/>
          <p:cNvSpPr txBox="1"/>
          <p:nvPr>
            <p:ph idx="11" type="ftr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10" type="dt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"/>
          <p:cNvSpPr txBox="1"/>
          <p:nvPr>
            <p:ph type="ctrTitle"/>
          </p:nvPr>
        </p:nvSpPr>
        <p:spPr>
          <a:xfrm>
            <a:off x="1293844" y="1909346"/>
            <a:ext cx="9907555" cy="3383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sz="6000"/>
              <a:t>EDES 301</a:t>
            </a:r>
            <a:br>
              <a:rPr lang="en-US" sz="6000"/>
            </a:br>
            <a:br>
              <a:rPr lang="en-US"/>
            </a:br>
            <a:r>
              <a:rPr lang="en-US" sz="6000"/>
              <a:t>PCB Project</a:t>
            </a:r>
            <a:endParaRPr/>
          </a:p>
        </p:txBody>
      </p:sp>
      <p:sp>
        <p:nvSpPr>
          <p:cNvPr id="393" name="Google Shape;393;p1"/>
          <p:cNvSpPr txBox="1"/>
          <p:nvPr>
            <p:ph idx="1" type="subTitle"/>
          </p:nvPr>
        </p:nvSpPr>
        <p:spPr>
          <a:xfrm>
            <a:off x="1293845" y="5432564"/>
            <a:ext cx="9604310" cy="11206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&lt;Allen Mikhailov&gt;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/>
              <a:t>Due 05/06/2025 @ 11:59pm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Project Options</a:t>
            </a:r>
            <a:endParaRPr/>
          </a:p>
        </p:txBody>
      </p:sp>
      <p:sp>
        <p:nvSpPr>
          <p:cNvPr id="399" name="Google Shape;399;p2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Can choose one of two options:</a:t>
            </a:r>
            <a:endParaRPr/>
          </a:p>
          <a:p>
            <a:pPr indent="-342899" lvl="1" marL="6172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Create a PCB based on your Project #1</a:t>
            </a:r>
            <a:endParaRPr/>
          </a:p>
          <a:p>
            <a:pPr indent="-342899" lvl="1" marL="61722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AutoNum type="arabicPeriod"/>
            </a:pPr>
            <a:r>
              <a:rPr lang="en-US"/>
              <a:t>Create a PCB based on an example project</a:t>
            </a:r>
            <a:endParaRPr/>
          </a:p>
          <a:p>
            <a:pPr indent="-68579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See Project #2 assignment for specific details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choosing Option 1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Replace Background Information and System Block Diagram slides with your slides from the Project #1 proposal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Create a Mechanical Drawing 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If choosing Option 2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Used provided Background Information and System Block Diagram slides</a:t>
            </a:r>
            <a:endParaRPr/>
          </a:p>
          <a:p>
            <a:pPr indent="-179387" lvl="2" marL="685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Create a Mechanical Drawing</a:t>
            </a:r>
            <a:endParaRPr/>
          </a:p>
        </p:txBody>
      </p:sp>
      <p:sp>
        <p:nvSpPr>
          <p:cNvPr id="400" name="Google Shape;400;p2"/>
          <p:cNvSpPr txBox="1"/>
          <p:nvPr/>
        </p:nvSpPr>
        <p:spPr>
          <a:xfrm>
            <a:off x="2880719" y="6286500"/>
            <a:ext cx="66351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 this slide in your submission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Background Information</a:t>
            </a:r>
            <a:endParaRPr/>
          </a:p>
        </p:txBody>
      </p:sp>
      <p:sp>
        <p:nvSpPr>
          <p:cNvPr id="406" name="Google Shape;406;p3"/>
          <p:cNvSpPr txBox="1"/>
          <p:nvPr>
            <p:ph idx="1" type="body"/>
          </p:nvPr>
        </p:nvSpPr>
        <p:spPr>
          <a:xfrm>
            <a:off x="609600" y="1295400"/>
            <a:ext cx="10972800" cy="4724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Create a PCB for an “Uni-Slime”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lang="en-US"/>
              <a:t>Hardware: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I2C Oled Display x3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6 Buttons (DPAD + Home)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One Buzzer</a:t>
            </a:r>
            <a:endParaRPr/>
          </a:p>
          <a:p>
            <a:pPr indent="-182880" lvl="1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4 Motors </a:t>
            </a:r>
            <a:r>
              <a:rPr lang="en-US"/>
              <a:t>controlled</a:t>
            </a:r>
            <a:r>
              <a:rPr lang="en-US"/>
              <a:t> by one hbridge driver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07" name="Google Shape;407;p3"/>
          <p:cNvSpPr txBox="1"/>
          <p:nvPr/>
        </p:nvSpPr>
        <p:spPr>
          <a:xfrm>
            <a:off x="1771453" y="6286500"/>
            <a:ext cx="88537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Replace this slide with your own if you are doing a PCB around your Project #1</a:t>
            </a:r>
            <a:endParaRPr/>
          </a:p>
        </p:txBody>
      </p:sp>
      <p:pic>
        <p:nvPicPr>
          <p:cNvPr id="408" name="Google Shape;40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1872" y="419425"/>
            <a:ext cx="3793400" cy="37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System Block Diagram – “Uni-Slime”</a:t>
            </a:r>
            <a:endParaRPr/>
          </a:p>
        </p:txBody>
      </p:sp>
      <p:pic>
        <p:nvPicPr>
          <p:cNvPr id="414" name="Google Shape;41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675" y="1270014"/>
            <a:ext cx="6096000" cy="5114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"/>
          <p:cNvSpPr/>
          <p:nvPr/>
        </p:nvSpPr>
        <p:spPr>
          <a:xfrm>
            <a:off x="2841775" y="4876100"/>
            <a:ext cx="1153500" cy="13212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Removed a buzzer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"/>
          <p:cNvSpPr/>
          <p:nvPr/>
        </p:nvSpPr>
        <p:spPr>
          <a:xfrm>
            <a:off x="5776600" y="1088150"/>
            <a:ext cx="4180500" cy="4789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"/>
          <p:cNvSpPr txBox="1"/>
          <p:nvPr>
            <p:ph type="title"/>
          </p:nvPr>
        </p:nvSpPr>
        <p:spPr>
          <a:xfrm>
            <a:off x="609600" y="228600"/>
            <a:ext cx="10972800" cy="914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6F8B"/>
              </a:buClr>
              <a:buSzPts val="3200"/>
              <a:buFont typeface="Arial"/>
              <a:buNone/>
            </a:pPr>
            <a:r>
              <a:rPr lang="en-US"/>
              <a:t>Mechanical Drawing </a:t>
            </a:r>
            <a:endParaRPr/>
          </a:p>
        </p:txBody>
      </p:sp>
      <p:sp>
        <p:nvSpPr>
          <p:cNvPr id="422" name="Google Shape;422;p6"/>
          <p:cNvSpPr/>
          <p:nvPr/>
        </p:nvSpPr>
        <p:spPr>
          <a:xfrm>
            <a:off x="770350" y="1143000"/>
            <a:ext cx="4180500" cy="47898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6"/>
          <p:cNvCxnSpPr/>
          <p:nvPr/>
        </p:nvCxnSpPr>
        <p:spPr>
          <a:xfrm flipH="1" rot="10800000">
            <a:off x="817325" y="926225"/>
            <a:ext cx="2128500" cy="19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24" name="Google Shape;424;p6"/>
          <p:cNvCxnSpPr/>
          <p:nvPr/>
        </p:nvCxnSpPr>
        <p:spPr>
          <a:xfrm>
            <a:off x="3640190" y="926100"/>
            <a:ext cx="138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25" name="Google Shape;425;p6"/>
          <p:cNvCxnSpPr/>
          <p:nvPr/>
        </p:nvCxnSpPr>
        <p:spPr>
          <a:xfrm>
            <a:off x="1524000" y="1295400"/>
            <a:ext cx="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6" name="Google Shape;426;p6"/>
          <p:cNvSpPr txBox="1"/>
          <p:nvPr/>
        </p:nvSpPr>
        <p:spPr>
          <a:xfrm>
            <a:off x="3177187" y="773700"/>
            <a:ext cx="57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2.4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427" name="Google Shape;427;p6"/>
          <p:cNvCxnSpPr/>
          <p:nvPr/>
        </p:nvCxnSpPr>
        <p:spPr>
          <a:xfrm>
            <a:off x="5139000" y="1143000"/>
            <a:ext cx="0" cy="2035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cxnSp>
        <p:nvCxnSpPr>
          <p:cNvPr id="428" name="Google Shape;428;p6"/>
          <p:cNvCxnSpPr/>
          <p:nvPr/>
        </p:nvCxnSpPr>
        <p:spPr>
          <a:xfrm rot="10800000">
            <a:off x="5139000" y="3897300"/>
            <a:ext cx="0" cy="2035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29" name="Google Shape;429;p6"/>
          <p:cNvSpPr txBox="1"/>
          <p:nvPr/>
        </p:nvSpPr>
        <p:spPr>
          <a:xfrm>
            <a:off x="4986600" y="3298410"/>
            <a:ext cx="39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3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sp>
        <p:nvSpPr>
          <p:cNvPr id="430" name="Google Shape;430;p6"/>
          <p:cNvSpPr/>
          <p:nvPr/>
        </p:nvSpPr>
        <p:spPr>
          <a:xfrm>
            <a:off x="2821800" y="1524600"/>
            <a:ext cx="1970100" cy="505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Button GPIO Connections</a:t>
            </a:r>
            <a:endParaRPr/>
          </a:p>
        </p:txBody>
      </p:sp>
      <p:sp>
        <p:nvSpPr>
          <p:cNvPr id="431" name="Google Shape;431;p6"/>
          <p:cNvSpPr/>
          <p:nvPr/>
        </p:nvSpPr>
        <p:spPr>
          <a:xfrm>
            <a:off x="7181050" y="3153500"/>
            <a:ext cx="1371600" cy="659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L293DNE</a:t>
            </a:r>
            <a:endParaRPr/>
          </a:p>
        </p:txBody>
      </p:sp>
      <p:sp>
        <p:nvSpPr>
          <p:cNvPr id="432" name="Google Shape;432;p6"/>
          <p:cNvSpPr/>
          <p:nvPr/>
        </p:nvSpPr>
        <p:spPr>
          <a:xfrm>
            <a:off x="1233800" y="2549275"/>
            <a:ext cx="3352800" cy="19050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Pocket Beagle</a:t>
            </a:r>
            <a:endParaRPr/>
          </a:p>
        </p:txBody>
      </p:sp>
      <p:sp>
        <p:nvSpPr>
          <p:cNvPr id="433" name="Google Shape;433;p6"/>
          <p:cNvSpPr/>
          <p:nvPr/>
        </p:nvSpPr>
        <p:spPr>
          <a:xfrm>
            <a:off x="3877500" y="4858550"/>
            <a:ext cx="914400" cy="914400"/>
          </a:xfrm>
          <a:prstGeom prst="ellipse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Buzzer</a:t>
            </a:r>
            <a:endParaRPr/>
          </a:p>
        </p:txBody>
      </p:sp>
      <p:sp>
        <p:nvSpPr>
          <p:cNvPr id="434" name="Google Shape;434;p6"/>
          <p:cNvSpPr txBox="1"/>
          <p:nvPr/>
        </p:nvSpPr>
        <p:spPr>
          <a:xfrm>
            <a:off x="2909650" y="5932800"/>
            <a:ext cx="979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endParaRPr/>
          </a:p>
        </p:txBody>
      </p:sp>
      <p:sp>
        <p:nvSpPr>
          <p:cNvPr id="435" name="Google Shape;435;p6"/>
          <p:cNvSpPr txBox="1"/>
          <p:nvPr/>
        </p:nvSpPr>
        <p:spPr>
          <a:xfrm>
            <a:off x="9025025" y="5932788"/>
            <a:ext cx="81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</a:t>
            </a:r>
            <a:endParaRPr/>
          </a:p>
        </p:txBody>
      </p:sp>
      <p:sp>
        <p:nvSpPr>
          <p:cNvPr id="436" name="Google Shape;436;p6"/>
          <p:cNvSpPr txBox="1"/>
          <p:nvPr/>
        </p:nvSpPr>
        <p:spPr>
          <a:xfrm rot="-5400000">
            <a:off x="1088901" y="3353255"/>
            <a:ext cx="6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USB</a:t>
            </a:r>
            <a:endParaRPr/>
          </a:p>
        </p:txBody>
      </p:sp>
      <p:sp>
        <p:nvSpPr>
          <p:cNvPr id="437" name="Google Shape;437;p6"/>
          <p:cNvSpPr/>
          <p:nvPr/>
        </p:nvSpPr>
        <p:spPr>
          <a:xfrm>
            <a:off x="1823950" y="1409700"/>
            <a:ext cx="813000" cy="735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I2C Bus 1(OLED and MPU)</a:t>
            </a:r>
            <a:endParaRPr sz="600"/>
          </a:p>
        </p:txBody>
      </p:sp>
      <p:sp>
        <p:nvSpPr>
          <p:cNvPr id="438" name="Google Shape;438;p6"/>
          <p:cNvSpPr/>
          <p:nvPr/>
        </p:nvSpPr>
        <p:spPr>
          <a:xfrm>
            <a:off x="2636950" y="4948100"/>
            <a:ext cx="813000" cy="7353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I2C Bus 2 (OLED x2)</a:t>
            </a:r>
            <a:endParaRPr sz="600"/>
          </a:p>
        </p:txBody>
      </p:sp>
      <p:sp>
        <p:nvSpPr>
          <p:cNvPr id="439" name="Google Shape;439;p6"/>
          <p:cNvSpPr/>
          <p:nvPr/>
        </p:nvSpPr>
        <p:spPr>
          <a:xfrm>
            <a:off x="6096000" y="4986200"/>
            <a:ext cx="578700" cy="659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Motor 1</a:t>
            </a:r>
            <a:endParaRPr/>
          </a:p>
        </p:txBody>
      </p:sp>
      <p:sp>
        <p:nvSpPr>
          <p:cNvPr id="440" name="Google Shape;440;p6"/>
          <p:cNvSpPr/>
          <p:nvPr/>
        </p:nvSpPr>
        <p:spPr>
          <a:xfrm>
            <a:off x="6096000" y="1447800"/>
            <a:ext cx="578700" cy="6591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256C8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Motor 2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iamond Grid 16x9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iamondGrid">
      <a:dk1>
        <a:srgbClr val="2D2E2D"/>
      </a:dk1>
      <a:lt1>
        <a:srgbClr val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2018-01-09T20:24:50Z</dcterms:created>
  <dc:creator>Erik Welsh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