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sCFXTqkRmarAW8pmHLCkEwDFL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5B6184-F568-4B9E-8BF9-D68ED6DE6C04}">
  <a:tblStyle styleId="{475B6184-F568-4B9E-8BF9-D68ED6DE6C0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MPU-6050-MPU6050-Accelerometer-Gyroscope-Converter/dp/B07RXQGGJX?th=1" TargetMode="External"/><Relationship Id="rId4" Type="http://schemas.openxmlformats.org/officeDocument/2006/relationships/hyperlink" Target="https://www.adafruit.com/product/1536" TargetMode="External"/><Relationship Id="rId5" Type="http://schemas.openxmlformats.org/officeDocument/2006/relationships/hyperlink" Target="https://www.amazon.com/Gikfun-12x12x7-3-Tactile-Momentary-Arduino/dp/B01E38OS7K" TargetMode="External"/><Relationship Id="rId6" Type="http://schemas.openxmlformats.org/officeDocument/2006/relationships/hyperlink" Target="https://www.amazon.com/Gikfun-Miniature-Motors-Arduino-Projects/dp/B07SQXRSNR" TargetMode="External"/><Relationship Id="rId7" Type="http://schemas.openxmlformats.org/officeDocument/2006/relationships/hyperlink" Target="https://www.amazon.com/dp/B09C5K91H7/?th=1" TargetMode="External"/><Relationship Id="rId8" Type="http://schemas.openxmlformats.org/officeDocument/2006/relationships/hyperlink" Target="https://www.digikey.com/en/products/detail/texas-instruments/L293DNE/379724?gQT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EDES 301</a:t>
            </a:r>
            <a:br>
              <a:rPr lang="en-US" sz="6000"/>
            </a:br>
            <a:br>
              <a:rPr lang="en-US"/>
            </a:br>
            <a:r>
              <a:rPr lang="en-US" sz="6000"/>
              <a:t>Desk Pet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2/21/2025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Allen Mikhailov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 am going to try to make a little robot that can run</a:t>
            </a:r>
            <a:br>
              <a:rPr lang="en-US"/>
            </a:br>
            <a:r>
              <a:rPr lang="en-US"/>
              <a:t>around my desk and display information.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have 4 little wheels that will be powered by two dc</a:t>
            </a:r>
            <a:br>
              <a:rPr lang="en-US"/>
            </a:br>
            <a:r>
              <a:rPr lang="en-US"/>
              <a:t>motors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have these tiny </a:t>
            </a:r>
            <a:r>
              <a:rPr lang="en-US"/>
              <a:t>128x64 </a:t>
            </a:r>
            <a:r>
              <a:rPr lang="en-US"/>
              <a:t>OLED displays that</a:t>
            </a:r>
            <a:br>
              <a:rPr lang="en-US"/>
            </a:br>
            <a:r>
              <a:rPr lang="en-US"/>
              <a:t>will probably display a face of some sort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imagine the structure to be of a cube with rounded edges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is inspired by this toy “Comzo”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also have a few buttons on top to allow the user to play games with it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will also make use of a buzzer of some sort to make noise. For example if it drops it will like say “Weeee” or something.</a:t>
            </a:r>
            <a:endParaRPr/>
          </a:p>
        </p:txBody>
      </p:sp>
      <p:pic>
        <p:nvPicPr>
          <p:cNvPr id="400" name="Google Shape;4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453" y="555800"/>
            <a:ext cx="3383572" cy="28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8658775" y="1455700"/>
            <a:ext cx="22329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Not sure exactly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how many screens I want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7" name="Google Shape;4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75" y="1237426"/>
            <a:ext cx="60960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pic>
        <p:nvPicPr>
          <p:cNvPr id="413" name="Google Shape;4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25" y="723901"/>
            <a:ext cx="4991504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19" name="Google Shape;419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{475B6184-F568-4B9E-8BF9-D68ED6DE6C04}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EDES301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MPU-6050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$2.60 ea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x2 </a:t>
                      </a: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Buzzer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$0.95 ea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x6 Buttons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$8.68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x2 DC Motors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Maybe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$3.23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x3 OLED Screen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$9.99 Total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8"/>
                        </a:rPr>
                        <a:t>DC Motor Driver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$4.35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0" name="Google Shape;420;p5"/>
          <p:cNvSpPr txBox="1"/>
          <p:nvPr/>
        </p:nvSpPr>
        <p:spPr>
          <a:xfrm>
            <a:off x="4457700" y="5029200"/>
            <a:ext cx="32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Cost is calculated from amazon price * percentage needed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