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hMS5zQ1L4qdPMEPjTV6XuCcxv0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08AFC9-F66F-4A84-AE8D-C2EBC4D04896}">
  <a:tblStyle styleId="{9A08AFC9-F66F-4A84-AE8D-C2EBC4D0489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8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2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2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5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6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6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mazon.com/MPU-6050-MPU6050-Accelerometer-Gyroscope-Converter/dp/B07RXQGGJX?th=1" TargetMode="External"/><Relationship Id="rId4" Type="http://schemas.openxmlformats.org/officeDocument/2006/relationships/hyperlink" Target="https://www.adafruit.com/product/1536" TargetMode="External"/><Relationship Id="rId5" Type="http://schemas.openxmlformats.org/officeDocument/2006/relationships/hyperlink" Target="https://www.amazon.com/Gikfun-12x12x7-3-Tactile-Momentary-Arduino/dp/B01E38OS7K" TargetMode="External"/><Relationship Id="rId6" Type="http://schemas.openxmlformats.org/officeDocument/2006/relationships/hyperlink" Target="https://www.amazon.com/Gikfun-Miniature-Motors-Arduino-Projects/dp/B07SQXRSNR" TargetMode="External"/><Relationship Id="rId7" Type="http://schemas.openxmlformats.org/officeDocument/2006/relationships/hyperlink" Target="https://www.amazon.com/dp/B09C5K91H7/?th=1" TargetMode="External"/><Relationship Id="rId8" Type="http://schemas.openxmlformats.org/officeDocument/2006/relationships/hyperlink" Target="https://www.digikey.com/en/products/detail/texas-instruments/L293DNE/379724?gQT=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EDES 301</a:t>
            </a:r>
            <a:br>
              <a:rPr lang="en-US" sz="6000"/>
            </a:br>
            <a:br>
              <a:rPr lang="en-US"/>
            </a:br>
            <a:r>
              <a:rPr lang="en-US" sz="6000"/>
              <a:t>Desk Pet</a:t>
            </a:r>
            <a:r>
              <a:rPr lang="en-US" sz="6000"/>
              <a:t> Proposal</a:t>
            </a:r>
            <a:endParaRPr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2/21/2025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Allen Mikhailov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2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I am going to try to make a little robot that can run</a:t>
            </a:r>
            <a:br>
              <a:rPr lang="en-US"/>
            </a:br>
            <a:r>
              <a:rPr lang="en-US"/>
              <a:t>around my desk and display information.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It will have 4 little wheels that will be powered by two dc</a:t>
            </a:r>
            <a:br>
              <a:rPr lang="en-US"/>
            </a:br>
            <a:r>
              <a:rPr lang="en-US"/>
              <a:t>motors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It will have these tiny </a:t>
            </a:r>
            <a:r>
              <a:rPr lang="en-US"/>
              <a:t>128x64 </a:t>
            </a:r>
            <a:r>
              <a:rPr lang="en-US"/>
              <a:t>OLED displays that</a:t>
            </a:r>
            <a:br>
              <a:rPr lang="en-US"/>
            </a:br>
            <a:r>
              <a:rPr lang="en-US"/>
              <a:t>will probably display a face of some sort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 imagine the structure to be of a cube with rounded edges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It is inspired by this toy “Comzo”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It will also have a few buttons on top to allow the user to play games with it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It will also make use of a buzzer of some sort to make noise. For example if it drops it will like say “Weeee” or something.</a:t>
            </a:r>
            <a:endParaRPr/>
          </a:p>
        </p:txBody>
      </p:sp>
      <p:pic>
        <p:nvPicPr>
          <p:cNvPr id="400" name="Google Shape;40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3453" y="555800"/>
            <a:ext cx="3383572" cy="287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</a:t>
            </a:r>
            <a:endParaRPr/>
          </a:p>
        </p:txBody>
      </p:sp>
      <p:sp>
        <p:nvSpPr>
          <p:cNvPr id="406" name="Google Shape;406;p3"/>
          <p:cNvSpPr txBox="1"/>
          <p:nvPr/>
        </p:nvSpPr>
        <p:spPr>
          <a:xfrm>
            <a:off x="8658775" y="1455700"/>
            <a:ext cx="22329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Not sure exactly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how many screens I want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07" name="Google Shape;40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50" y="1394588"/>
            <a:ext cx="5983551" cy="40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Power Block Diagram</a:t>
            </a:r>
            <a:endParaRPr/>
          </a:p>
        </p:txBody>
      </p:sp>
      <p:pic>
        <p:nvPicPr>
          <p:cNvPr id="413" name="Google Shape;41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025" y="497951"/>
            <a:ext cx="5669421" cy="54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19" name="Google Shape;419;p5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{9A08AFC9-F66F-4A84-AE8D-C2EBC4D04896}</a:tableStyleId>
              </a:tblPr>
              <a:tblGrid>
                <a:gridCol w="7837725"/>
                <a:gridCol w="1567550"/>
                <a:gridCol w="156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EDES301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to Buy?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MPU-6050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$2.60 ea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4"/>
                        </a:rPr>
                        <a:t>Buzzer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$0.95 ea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x6 Buttons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$8.68 Total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6"/>
                        </a:rPr>
                        <a:t>x2 DC Motors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Maybe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$3.23 Total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7"/>
                        </a:rPr>
                        <a:t>x3 OLED Screen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$9.99 Total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8"/>
                        </a:rPr>
                        <a:t>DC Motor Driver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$4.35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0" name="Google Shape;420;p5"/>
          <p:cNvSpPr txBox="1"/>
          <p:nvPr/>
        </p:nvSpPr>
        <p:spPr>
          <a:xfrm>
            <a:off x="4457700" y="5029200"/>
            <a:ext cx="328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Cost is calculated from amazon price * percentage needed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