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5ed106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5ed106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5ed106c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5ed106c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5ed106c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5ed106c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ed106c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5ed106c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FluiCube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Allen Mikhailov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24" y="2834125"/>
            <a:ext cx="1427000" cy="15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https://www.youtube.com/watch?v=jis1MC5Tm8k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5" y="1678150"/>
            <a:ext cx="2810425" cy="22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124" y="1881850"/>
            <a:ext cx="3145275" cy="30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179100" y="1645750"/>
            <a:ext cx="2964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Past Project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55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around 30 particles that all repel each other simulated by the processor. The gravity </a:t>
            </a:r>
            <a:r>
              <a:rPr lang="en"/>
              <a:t>inflicted</a:t>
            </a:r>
            <a:r>
              <a:rPr lang="en"/>
              <a:t> on the particles in based on the accelerometer. The particles will light up the leds around them on each face with an intensity of how close they are to that face.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373" y="1017725"/>
            <a:ext cx="3363074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53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electronics are </a:t>
            </a:r>
            <a:r>
              <a:rPr lang="en"/>
              <a:t>relatively</a:t>
            </a:r>
            <a:r>
              <a:rPr lang="en"/>
              <a:t> simple.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Lights are made up of 6 neopixel 8x8 led grids connected in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microprocessor communicates to the accelerometer through SPI while the neopixels are controller by the PICO of the other SPI bus.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Everything is powered by a 3.3V battery</a:t>
            </a:r>
            <a:br>
              <a:rPr lang="en"/>
            </a:br>
            <a:r>
              <a:rPr lang="en"/>
              <a:t>p</a:t>
            </a:r>
            <a:r>
              <a:rPr lang="en"/>
              <a:t>ack which is </a:t>
            </a:r>
            <a:r>
              <a:rPr lang="en"/>
              <a:t>distributed</a:t>
            </a:r>
            <a:r>
              <a:rPr lang="en"/>
              <a:t> by a perfboard</a:t>
            </a:r>
            <a:endParaRPr/>
          </a:p>
        </p:txBody>
      </p:sp>
      <p:pic>
        <p:nvPicPr>
          <p:cNvPr id="79" name="Google Shape;79;p16" title="Elec 327 Final - FluiCub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400" y="1288125"/>
            <a:ext cx="6526126" cy="48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6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frame is split into a top and bottom half. They use a male-female interlock to connect. The bottom half has a place for the battery to sit. The simon board and perf board sit on the edges. Everything is hot glued on.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205" y="1017725"/>
            <a:ext cx="3895146" cy="34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