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7290-AFEF-4445-B241-928C826760F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A1DC-0CDB-DA46-839D-AC55046E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201" y="2242875"/>
            <a:ext cx="900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5200" y="2641964"/>
            <a:ext cx="900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Tilde_x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200" y="3041053"/>
            <a:ext cx="324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5200" y="3440141"/>
            <a:ext cx="90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5234" y="2242875"/>
            <a:ext cx="324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5234" y="2641964"/>
            <a:ext cx="324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Tilde_y1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0234" y="3041053"/>
            <a:ext cx="225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85234" y="3440141"/>
            <a:ext cx="324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98654" y="2242875"/>
            <a:ext cx="225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09672" y="2641964"/>
            <a:ext cx="225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Tilde_y2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28960" y="3041053"/>
            <a:ext cx="144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3960" y="3440141"/>
            <a:ext cx="225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8729" y="37718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Train y1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52899" y="37424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Train y2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73786" y="3728141"/>
            <a:ext cx="107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 y3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20499" y="985557"/>
            <a:ext cx="900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20498" y="1397238"/>
            <a:ext cx="900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Tilde_x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250498" y="1808919"/>
            <a:ext cx="324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250498" y="2220600"/>
            <a:ext cx="324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Tilde_y1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45498" y="2632281"/>
            <a:ext cx="225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45498" y="3043962"/>
            <a:ext cx="225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Tilde_y2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164786" y="3455643"/>
            <a:ext cx="144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759786" y="3867324"/>
            <a:ext cx="225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64786" y="4279005"/>
            <a:ext cx="3240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20498" y="4690685"/>
            <a:ext cx="90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2046" y="4978685"/>
            <a:ext cx="30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</a:t>
            </a:r>
            <a:r>
              <a:rPr lang="en-US" dirty="0" err="1" smtClean="0"/>
              <a:t>Denoising</a:t>
            </a:r>
            <a:r>
              <a:rPr lang="en-US" dirty="0" smtClean="0"/>
              <a:t> Auto-encoder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#ZHAO QINGMEI#</dc:creator>
  <cp:lastModifiedBy>#ZHAO QINGMEI#</cp:lastModifiedBy>
  <cp:revision>4</cp:revision>
  <dcterms:created xsi:type="dcterms:W3CDTF">2017-11-06T09:03:48Z</dcterms:created>
  <dcterms:modified xsi:type="dcterms:W3CDTF">2017-11-06T09:47:57Z</dcterms:modified>
</cp:coreProperties>
</file>