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5304"/>
  </p:normalViewPr>
  <p:slideViewPr>
    <p:cSldViewPr snapToGrid="0" snapToObjects="1">
      <p:cViewPr varScale="1">
        <p:scale>
          <a:sx n="78" d="100"/>
          <a:sy n="78" d="100"/>
        </p:scale>
        <p:origin x="17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BCD46-789F-6E4B-B0D2-3FE5FE7738E2}" type="datetimeFigureOut">
              <a:rPr lang="en-US" smtClean="0"/>
              <a:t>5/17/18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4DCC6-20E5-E942-AED8-2872E81AE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70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Relationship Id="rId3" Type="http://schemas.openxmlformats.org/officeDocument/2006/relationships/hyperlink" Target="https://baike.baidu.com/item/%E5%A4%A9%E7%BA%BF/790545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>
                <a:ea typeface="宋体" charset="0"/>
              </a:rPr>
              <a:t>以</a:t>
            </a:r>
            <a:r>
              <a:rPr lang="en-US" altLang="zh-CN">
                <a:ea typeface="宋体" charset="0"/>
              </a:rPr>
              <a:t>Impinj</a:t>
            </a:r>
            <a:r>
              <a:rPr lang="zh-CN" altLang="en-US">
                <a:ea typeface="宋体" charset="0"/>
              </a:rPr>
              <a:t> </a:t>
            </a:r>
            <a:r>
              <a:rPr lang="en-US" altLang="zh-CN">
                <a:ea typeface="宋体" charset="0"/>
              </a:rPr>
              <a:t>xArray</a:t>
            </a:r>
            <a:r>
              <a:rPr lang="zh-CN" altLang="en-US">
                <a:ea typeface="宋体" charset="0"/>
              </a:rPr>
              <a:t>为例，探究</a:t>
            </a:r>
            <a:r>
              <a:rPr lang="en-US" altLang="zh-CN">
                <a:ea typeface="宋体" charset="0"/>
              </a:rPr>
              <a:t>multi-beam</a:t>
            </a:r>
            <a:r>
              <a:rPr lang="zh-CN" altLang="en-US">
                <a:ea typeface="宋体" charset="0"/>
              </a:rPr>
              <a:t>天线在室内定位中的应用，设计模型和定位算法，实现其在真实场景下的高精度定位，以及确定物体摆放形态。</a:t>
            </a:r>
            <a:endParaRPr lang="en-US" altLang="en-US">
              <a:ea typeface="宋体" charset="0"/>
            </a:endParaRPr>
          </a:p>
          <a:p>
            <a:endParaRPr lang="zh-CN" altLang="en-US">
              <a:ea typeface="宋体" charset="0"/>
            </a:endParaRPr>
          </a:p>
          <a:p>
            <a:r>
              <a:rPr lang="en-US" altLang="zh-CN">
                <a:ea typeface="宋体" charset="0"/>
              </a:rPr>
              <a:t>xArray</a:t>
            </a:r>
            <a:r>
              <a:rPr lang="zh-CN" altLang="en-US">
                <a:ea typeface="宋体" charset="0"/>
              </a:rPr>
              <a:t>是一个多波束天线，它的有效覆盖区域半径和它的高度一致，</a:t>
            </a:r>
          </a:p>
          <a:p>
            <a:r>
              <a:rPr lang="zh-CN" altLang="en-US">
                <a:ea typeface="宋体" charset="0"/>
              </a:rPr>
              <a:t>它通过束波成型即</a:t>
            </a:r>
            <a:r>
              <a:rPr lang="en-US" altLang="zh-CN">
                <a:ea typeface="宋体" charset="0"/>
              </a:rPr>
              <a:t>beamforming</a:t>
            </a:r>
            <a:r>
              <a:rPr lang="zh-CN" altLang="en-US">
                <a:ea typeface="宋体" charset="0"/>
              </a:rPr>
              <a:t>的技术形成</a:t>
            </a:r>
            <a:r>
              <a:rPr lang="en-US" altLang="zh-CN">
                <a:ea typeface="宋体" charset="0"/>
              </a:rPr>
              <a:t>52</a:t>
            </a:r>
            <a:r>
              <a:rPr lang="zh-CN" altLang="en-US">
                <a:ea typeface="宋体" charset="0"/>
              </a:rPr>
              <a:t>个波束，</a:t>
            </a:r>
            <a:r>
              <a:rPr lang="en-US" altLang="zh-CN">
                <a:ea typeface="宋体" charset="0"/>
              </a:rPr>
              <a:t>52</a:t>
            </a:r>
            <a:r>
              <a:rPr lang="zh-CN" altLang="en-US">
                <a:ea typeface="宋体" charset="0"/>
              </a:rPr>
              <a:t>个波束都能单独产生信号值。另外，</a:t>
            </a:r>
            <a:r>
              <a:rPr lang="en-US" altLang="zh-CN">
                <a:ea typeface="宋体" charset="0"/>
              </a:rPr>
              <a:t>xArray</a:t>
            </a:r>
            <a:r>
              <a:rPr lang="zh-CN" altLang="en-US">
                <a:ea typeface="宋体" charset="0"/>
              </a:rPr>
              <a:t>也对</a:t>
            </a:r>
            <a:r>
              <a:rPr lang="en-US" altLang="zh-CN">
                <a:ea typeface="宋体" charset="0"/>
              </a:rPr>
              <a:t>52</a:t>
            </a:r>
            <a:r>
              <a:rPr lang="zh-CN" altLang="en-US">
                <a:ea typeface="宋体" charset="0"/>
              </a:rPr>
              <a:t>个波束进行的区域和环的划分，我们通过图片能够看出来。</a:t>
            </a:r>
          </a:p>
          <a:p>
            <a:endParaRPr lang="zh-CN" altLang="en-US">
              <a:ea typeface="宋体" charset="0"/>
            </a:endParaRPr>
          </a:p>
          <a:p>
            <a:r>
              <a:rPr lang="zh-CN" altLang="en-US" b="1">
                <a:ea typeface="宋体" charset="0"/>
              </a:rPr>
              <a:t>波束成形</a:t>
            </a:r>
            <a:r>
              <a:rPr lang="zh-CN" altLang="en-US">
                <a:ea typeface="宋体" charset="0"/>
              </a:rPr>
              <a:t>，源于自适应</a:t>
            </a:r>
            <a:r>
              <a:rPr lang="zh-CN" altLang="en-US">
                <a:ea typeface="宋体" charset="0"/>
                <a:hlinkClick r:id="rId3"/>
              </a:rPr>
              <a:t>天线</a:t>
            </a:r>
            <a:r>
              <a:rPr lang="zh-CN" altLang="en-US">
                <a:ea typeface="宋体" charset="0"/>
              </a:rPr>
              <a:t>的一个概念。接收端的信号处理，可以通过对多天线阵元接收到的各路信号进行加权合成，形成所需的理想信号。从天线方向图</a:t>
            </a:r>
            <a:r>
              <a:rPr lang="en-US" altLang="zh-CN">
                <a:ea typeface="宋体" charset="0"/>
              </a:rPr>
              <a:t>(pattern)</a:t>
            </a:r>
            <a:r>
              <a:rPr lang="zh-CN" altLang="en-US">
                <a:ea typeface="宋体" charset="0"/>
              </a:rPr>
              <a:t>视角来看，这样做相当于形成了规定指向上的波束。 例如，将原来全方位的接收方向图转换成了有零点、有最大指向的波瓣方向图。同样原理也适用用于发射端。对天线阵元馈电进行幅度和相位调整，可形成所需形状的方向图。</a:t>
            </a:r>
            <a:endParaRPr lang="en-US" altLang="en-US">
              <a:ea typeface="宋体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8756A97D-7BCC-6E4D-AFDF-61B68B391F63}" type="slidenum">
              <a:rPr lang="en-US" altLang="zh-CN">
                <a:latin typeface="Arial" charset="0"/>
              </a:rPr>
              <a:pPr/>
              <a:t>2</a:t>
            </a:fld>
            <a:endParaRPr lang="en-US" altLang="zh-CN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870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0961-A87F-3342-9B44-F7081ACB0812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1C30-587F-5A43-A8AF-78DA66CD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1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0961-A87F-3342-9B44-F7081ACB0812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1C30-587F-5A43-A8AF-78DA66CD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39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0961-A87F-3342-9B44-F7081ACB0812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1C30-587F-5A43-A8AF-78DA66CD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3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0961-A87F-3342-9B44-F7081ACB0812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1C30-587F-5A43-A8AF-78DA66CD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30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0961-A87F-3342-9B44-F7081ACB0812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1C30-587F-5A43-A8AF-78DA66CD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66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0961-A87F-3342-9B44-F7081ACB0812}" type="datetimeFigureOut">
              <a:rPr lang="en-US" smtClean="0"/>
              <a:t>5/17/18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1C30-587F-5A43-A8AF-78DA66CD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15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0961-A87F-3342-9B44-F7081ACB0812}" type="datetimeFigureOut">
              <a:rPr lang="en-US" smtClean="0"/>
              <a:t>5/17/18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1C30-587F-5A43-A8AF-78DA66CD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73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0961-A87F-3342-9B44-F7081ACB0812}" type="datetimeFigureOut">
              <a:rPr lang="en-US" smtClean="0"/>
              <a:t>5/17/18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1C30-587F-5A43-A8AF-78DA66CD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2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0961-A87F-3342-9B44-F7081ACB0812}" type="datetimeFigureOut">
              <a:rPr lang="en-US" smtClean="0"/>
              <a:t>5/17/18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1C30-587F-5A43-A8AF-78DA66CD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1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0961-A87F-3342-9B44-F7081ACB0812}" type="datetimeFigureOut">
              <a:rPr lang="en-US" smtClean="0"/>
              <a:t>5/17/18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1C30-587F-5A43-A8AF-78DA66CD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35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0961-A87F-3342-9B44-F7081ACB0812}" type="datetimeFigureOut">
              <a:rPr lang="en-US" smtClean="0"/>
              <a:t>5/17/18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1C30-587F-5A43-A8AF-78DA66CD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5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C0961-A87F-3342-9B44-F7081ACB0812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11C30-587F-5A43-A8AF-78DA66CD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6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9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Pictures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88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538484" y="1805128"/>
            <a:ext cx="3739486" cy="2930645"/>
            <a:chOff x="2538484" y="1805128"/>
            <a:chExt cx="3739486" cy="2930645"/>
          </a:xfrm>
        </p:grpSpPr>
        <p:sp>
          <p:nvSpPr>
            <p:cNvPr id="4" name="Rectangle 3"/>
            <p:cNvSpPr/>
            <p:nvPr/>
          </p:nvSpPr>
          <p:spPr>
            <a:xfrm>
              <a:off x="3957851" y="3944203"/>
              <a:ext cx="900752" cy="79157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81440" y="415532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阅读器</a:t>
              </a:r>
              <a:endParaRPr lang="en-US" dirty="0"/>
            </a:p>
          </p:txBody>
        </p:sp>
        <p:cxnSp>
          <p:nvCxnSpPr>
            <p:cNvPr id="7" name="Straight Connector 6"/>
            <p:cNvCxnSpPr>
              <a:stCxn id="4" idx="0"/>
            </p:cNvCxnSpPr>
            <p:nvPr/>
          </p:nvCxnSpPr>
          <p:spPr>
            <a:xfrm flipH="1" flipV="1">
              <a:off x="2538484" y="2306472"/>
              <a:ext cx="1869743" cy="1637731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4" idx="0"/>
            </p:cNvCxnSpPr>
            <p:nvPr/>
          </p:nvCxnSpPr>
          <p:spPr>
            <a:xfrm flipV="1">
              <a:off x="4408227" y="2306472"/>
              <a:ext cx="1869743" cy="1637731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Freeform 19"/>
            <p:cNvSpPr/>
            <p:nvPr/>
          </p:nvSpPr>
          <p:spPr>
            <a:xfrm>
              <a:off x="3057099" y="2095353"/>
              <a:ext cx="2702256" cy="675143"/>
            </a:xfrm>
            <a:custGeom>
              <a:avLst/>
              <a:gdLst>
                <a:gd name="connsiteX0" fmla="*/ 0 w 2702256"/>
                <a:gd name="connsiteY0" fmla="*/ 600502 h 600502"/>
                <a:gd name="connsiteX1" fmla="*/ 1405719 w 2702256"/>
                <a:gd name="connsiteY1" fmla="*/ 0 h 600502"/>
                <a:gd name="connsiteX2" fmla="*/ 2702256 w 2702256"/>
                <a:gd name="connsiteY2" fmla="*/ 600502 h 600502"/>
                <a:gd name="connsiteX3" fmla="*/ 2702256 w 2702256"/>
                <a:gd name="connsiteY3" fmla="*/ 600502 h 600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02256" h="600502">
                  <a:moveTo>
                    <a:pt x="0" y="600502"/>
                  </a:moveTo>
                  <a:cubicBezTo>
                    <a:pt x="477671" y="300251"/>
                    <a:pt x="955343" y="0"/>
                    <a:pt x="1405719" y="0"/>
                  </a:cubicBezTo>
                  <a:cubicBezTo>
                    <a:pt x="1856095" y="0"/>
                    <a:pt x="2702256" y="600502"/>
                    <a:pt x="2702256" y="600502"/>
                  </a:cubicBezTo>
                  <a:lnTo>
                    <a:pt x="2702256" y="600502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54229" y="180512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mtClean="0"/>
                <a:t>可读区域</a:t>
              </a:r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770479" y="2428122"/>
            <a:ext cx="640256" cy="215444"/>
            <a:chOff x="6770479" y="2428122"/>
            <a:chExt cx="640256" cy="215444"/>
          </a:xfrm>
        </p:grpSpPr>
        <p:sp>
          <p:nvSpPr>
            <p:cNvPr id="29" name="Rectangle 28"/>
            <p:cNvSpPr/>
            <p:nvPr/>
          </p:nvSpPr>
          <p:spPr>
            <a:xfrm>
              <a:off x="6790946" y="2455418"/>
              <a:ext cx="319537" cy="17742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 flipH="1">
              <a:off x="6770479" y="2428122"/>
              <a:ext cx="6402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Tag2</a:t>
              </a:r>
              <a:endParaRPr lang="en-US" sz="8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203808" y="3935778"/>
            <a:ext cx="640256" cy="215444"/>
            <a:chOff x="6770479" y="2428122"/>
            <a:chExt cx="640256" cy="215444"/>
          </a:xfrm>
        </p:grpSpPr>
        <p:sp>
          <p:nvSpPr>
            <p:cNvPr id="40" name="Rectangle 39"/>
            <p:cNvSpPr/>
            <p:nvPr/>
          </p:nvSpPr>
          <p:spPr>
            <a:xfrm>
              <a:off x="6790946" y="2455418"/>
              <a:ext cx="319537" cy="17742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 flipH="1">
              <a:off x="6770479" y="2428122"/>
              <a:ext cx="6402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Tag4</a:t>
              </a:r>
              <a:endParaRPr lang="en-US" sz="8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595590" y="2694702"/>
            <a:ext cx="640256" cy="215444"/>
            <a:chOff x="6770479" y="2428122"/>
            <a:chExt cx="640256" cy="215444"/>
          </a:xfrm>
        </p:grpSpPr>
        <p:sp>
          <p:nvSpPr>
            <p:cNvPr id="43" name="Rectangle 42"/>
            <p:cNvSpPr/>
            <p:nvPr/>
          </p:nvSpPr>
          <p:spPr>
            <a:xfrm>
              <a:off x="6790946" y="2455418"/>
              <a:ext cx="319537" cy="17742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 flipH="1">
              <a:off x="6770479" y="2428122"/>
              <a:ext cx="6402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Tag1</a:t>
              </a:r>
              <a:endParaRPr lang="en-US" sz="8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517664" y="1985469"/>
            <a:ext cx="640256" cy="215444"/>
            <a:chOff x="6770479" y="2428122"/>
            <a:chExt cx="640256" cy="215444"/>
          </a:xfrm>
        </p:grpSpPr>
        <p:sp>
          <p:nvSpPr>
            <p:cNvPr id="46" name="Rectangle 45"/>
            <p:cNvSpPr/>
            <p:nvPr/>
          </p:nvSpPr>
          <p:spPr>
            <a:xfrm>
              <a:off x="6790946" y="2455418"/>
              <a:ext cx="319537" cy="17742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 flipH="1">
              <a:off x="6770479" y="2428122"/>
              <a:ext cx="6402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Tag3</a:t>
              </a:r>
              <a:endParaRPr 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640724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1624084" y="2069512"/>
            <a:ext cx="6386383" cy="4576013"/>
            <a:chOff x="1624084" y="2069512"/>
            <a:chExt cx="6386383" cy="4576013"/>
          </a:xfrm>
        </p:grpSpPr>
        <p:grpSp>
          <p:nvGrpSpPr>
            <p:cNvPr id="50" name="Group 49"/>
            <p:cNvGrpSpPr/>
            <p:nvPr/>
          </p:nvGrpSpPr>
          <p:grpSpPr>
            <a:xfrm>
              <a:off x="4325839" y="2539525"/>
              <a:ext cx="1413164" cy="3265115"/>
              <a:chOff x="3834392" y="2539525"/>
              <a:chExt cx="1413164" cy="3265115"/>
            </a:xfrm>
          </p:grpSpPr>
          <p:sp>
            <p:nvSpPr>
              <p:cNvPr id="51" name="Rounded Rectangle 50"/>
              <p:cNvSpPr/>
              <p:nvPr/>
            </p:nvSpPr>
            <p:spPr>
              <a:xfrm>
                <a:off x="3848247" y="4488459"/>
                <a:ext cx="1399309" cy="1316181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solidFill>
                  <a:schemeClr val="accent1">
                    <a:alpha val="46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123297" y="4969489"/>
                <a:ext cx="849207" cy="369332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solidFill>
                  <a:schemeClr val="accent1">
                    <a:alpha val="46000"/>
                  </a:schemeClr>
                </a:solidFill>
                <a:prstDash val="sysDot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Reader</a:t>
                </a:r>
                <a:endParaRPr lang="en-US" dirty="0"/>
              </a:p>
            </p:txBody>
          </p:sp>
          <p:cxnSp>
            <p:nvCxnSpPr>
              <p:cNvPr id="53" name="Straight Arrow Connector 52"/>
              <p:cNvCxnSpPr/>
              <p:nvPr/>
            </p:nvCxnSpPr>
            <p:spPr>
              <a:xfrm flipH="1" flipV="1">
                <a:off x="3834392" y="2539525"/>
                <a:ext cx="713510" cy="1948934"/>
              </a:xfrm>
              <a:prstGeom prst="straightConnector1">
                <a:avLst/>
              </a:prstGeom>
              <a:ln>
                <a:solidFill>
                  <a:schemeClr val="accent1">
                    <a:alpha val="46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 flipV="1">
                <a:off x="4547901" y="2539525"/>
                <a:ext cx="699655" cy="1948934"/>
              </a:xfrm>
              <a:prstGeom prst="straightConnector1">
                <a:avLst/>
              </a:prstGeom>
              <a:ln>
                <a:solidFill>
                  <a:schemeClr val="accent1">
                    <a:alpha val="46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441826" y="2410277"/>
              <a:ext cx="1413164" cy="3394363"/>
              <a:chOff x="2441826" y="2410277"/>
              <a:chExt cx="1413164" cy="3394363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2455681" y="4488459"/>
                <a:ext cx="1399309" cy="1316181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730731" y="4969489"/>
                <a:ext cx="849207" cy="369332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solidFill>
                  <a:schemeClr val="accent1"/>
                </a:solidFill>
                <a:prstDash val="sysDot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Reader</a:t>
                </a:r>
                <a:endParaRPr lang="en-US" dirty="0"/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 flipH="1" flipV="1">
                <a:off x="2441826" y="2539525"/>
                <a:ext cx="713510" cy="1948934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V="1">
                <a:off x="3155335" y="2539525"/>
                <a:ext cx="699655" cy="1948934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2663499" y="2881332"/>
                <a:ext cx="987752" cy="0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2642903" y="2410277"/>
                <a:ext cx="1107996" cy="369332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solidFill>
                  <a:schemeClr val="accent1"/>
                </a:solidFill>
                <a:prstDash val="sysDot"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可读范围</a:t>
                </a:r>
                <a:endParaRPr lang="en-US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829384" y="2069512"/>
              <a:ext cx="640256" cy="470013"/>
              <a:chOff x="4730638" y="804193"/>
              <a:chExt cx="640256" cy="470013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4764753" y="804193"/>
                <a:ext cx="462340" cy="47001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 flipH="1">
                <a:off x="4730638" y="858785"/>
                <a:ext cx="6402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/>
                  <a:t>Tag1</a:t>
                </a:r>
                <a:endParaRPr lang="en-US" sz="1400" dirty="0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5188381" y="2074934"/>
              <a:ext cx="640256" cy="470013"/>
              <a:chOff x="4730638" y="804193"/>
              <a:chExt cx="640256" cy="470013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4764753" y="804193"/>
                <a:ext cx="462340" cy="47001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 flipH="1">
                <a:off x="4730638" y="858785"/>
                <a:ext cx="6402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/>
                  <a:t>Tag2</a:t>
                </a:r>
                <a:endParaRPr lang="en-US" sz="1400" dirty="0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3834392" y="2539525"/>
              <a:ext cx="1413164" cy="3265115"/>
              <a:chOff x="3834392" y="2539525"/>
              <a:chExt cx="1413164" cy="3265115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3848247" y="4488459"/>
                <a:ext cx="1399309" cy="1316181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  <a:alpha val="56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solidFill>
                  <a:schemeClr val="accent1">
                    <a:alpha val="53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123297" y="4969489"/>
                <a:ext cx="849207" cy="369332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  <a:alpha val="24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solidFill>
                  <a:schemeClr val="accent1">
                    <a:alpha val="16000"/>
                  </a:schemeClr>
                </a:solidFill>
                <a:prstDash val="sysDot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Reader</a:t>
                </a:r>
                <a:endParaRPr lang="en-US" dirty="0"/>
              </a:p>
            </p:txBody>
          </p:sp>
          <p:cxnSp>
            <p:nvCxnSpPr>
              <p:cNvPr id="38" name="Straight Arrow Connector 37"/>
              <p:cNvCxnSpPr/>
              <p:nvPr/>
            </p:nvCxnSpPr>
            <p:spPr>
              <a:xfrm flipH="1" flipV="1">
                <a:off x="3834392" y="2539525"/>
                <a:ext cx="713510" cy="1948934"/>
              </a:xfrm>
              <a:prstGeom prst="straightConnector1">
                <a:avLst/>
              </a:prstGeom>
              <a:ln>
                <a:solidFill>
                  <a:schemeClr val="accent1">
                    <a:alpha val="53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flipV="1">
                <a:off x="4547901" y="2539525"/>
                <a:ext cx="699655" cy="1948934"/>
              </a:xfrm>
              <a:prstGeom prst="straightConnector1">
                <a:avLst/>
              </a:prstGeom>
              <a:ln>
                <a:solidFill>
                  <a:schemeClr val="accent1">
                    <a:alpha val="53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/>
          </p:nvGrpSpPr>
          <p:grpSpPr>
            <a:xfrm>
              <a:off x="5732260" y="2539525"/>
              <a:ext cx="1413164" cy="3265115"/>
              <a:chOff x="3834392" y="2539525"/>
              <a:chExt cx="1413164" cy="3265115"/>
            </a:xfrm>
          </p:grpSpPr>
          <p:sp>
            <p:nvSpPr>
              <p:cNvPr id="56" name="Rounded Rectangle 55"/>
              <p:cNvSpPr/>
              <p:nvPr/>
            </p:nvSpPr>
            <p:spPr>
              <a:xfrm>
                <a:off x="3848247" y="4488459"/>
                <a:ext cx="1399309" cy="1316181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solidFill>
                  <a:schemeClr val="accent1">
                    <a:alpha val="27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123297" y="4969489"/>
                <a:ext cx="849207" cy="369332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solidFill>
                  <a:schemeClr val="accent1">
                    <a:alpha val="27000"/>
                  </a:schemeClr>
                </a:solidFill>
                <a:prstDash val="sysDot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Reader</a:t>
                </a:r>
                <a:endParaRPr lang="en-US" dirty="0"/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 flipH="1" flipV="1">
                <a:off x="3834392" y="2539525"/>
                <a:ext cx="713510" cy="1948934"/>
              </a:xfrm>
              <a:prstGeom prst="straightConnector1">
                <a:avLst/>
              </a:prstGeom>
              <a:ln>
                <a:solidFill>
                  <a:schemeClr val="accent1">
                    <a:alpha val="27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 flipV="1">
                <a:off x="4547901" y="2539525"/>
                <a:ext cx="699655" cy="1948934"/>
              </a:xfrm>
              <a:prstGeom prst="straightConnector1">
                <a:avLst/>
              </a:prstGeom>
              <a:ln>
                <a:solidFill>
                  <a:schemeClr val="accent1">
                    <a:alpha val="27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Straight Arrow Connector 60"/>
            <p:cNvCxnSpPr/>
            <p:nvPr/>
          </p:nvCxnSpPr>
          <p:spPr>
            <a:xfrm flipV="1">
              <a:off x="1624084" y="6209731"/>
              <a:ext cx="6386383" cy="136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3917028" y="6276193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mtClean="0"/>
                <a:t>阅读器移动方向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836176" y="5819851"/>
              <a:ext cx="6383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Time1</a:t>
              </a:r>
              <a:endParaRPr lang="en-US" sz="14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228742" y="5819851"/>
              <a:ext cx="6383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Time2</a:t>
              </a:r>
              <a:endParaRPr lang="en-US" sz="14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720189" y="5819851"/>
              <a:ext cx="6383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Time3</a:t>
              </a:r>
              <a:endParaRPr lang="en-US" sz="14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126610" y="5819851"/>
              <a:ext cx="6383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Time4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91933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237332" y="1223344"/>
            <a:ext cx="6386383" cy="2684276"/>
            <a:chOff x="1237332" y="1223344"/>
            <a:chExt cx="6386383" cy="2684276"/>
          </a:xfrm>
        </p:grpSpPr>
        <p:grpSp>
          <p:nvGrpSpPr>
            <p:cNvPr id="18" name="Group 17"/>
            <p:cNvGrpSpPr/>
            <p:nvPr/>
          </p:nvGrpSpPr>
          <p:grpSpPr>
            <a:xfrm>
              <a:off x="3829384" y="2069512"/>
              <a:ext cx="640256" cy="470013"/>
              <a:chOff x="4730638" y="804193"/>
              <a:chExt cx="640256" cy="470013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4764753" y="804193"/>
                <a:ext cx="462340" cy="47001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 flipH="1">
                <a:off x="4730638" y="858785"/>
                <a:ext cx="6402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/>
                  <a:t>Tag1</a:t>
                </a:r>
                <a:endParaRPr lang="en-US" sz="1400" dirty="0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3848247" y="1223344"/>
              <a:ext cx="640256" cy="470013"/>
              <a:chOff x="4730638" y="804193"/>
              <a:chExt cx="640256" cy="470013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4764753" y="804193"/>
                <a:ext cx="462340" cy="47001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 flipH="1">
                <a:off x="4730638" y="858785"/>
                <a:ext cx="6402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/>
                  <a:t>Tag2</a:t>
                </a:r>
                <a:endParaRPr lang="en-US" sz="1400" dirty="0"/>
              </a:p>
            </p:txBody>
          </p:sp>
        </p:grpSp>
        <p:cxnSp>
          <p:nvCxnSpPr>
            <p:cNvPr id="61" name="Straight Arrow Connector 60"/>
            <p:cNvCxnSpPr/>
            <p:nvPr/>
          </p:nvCxnSpPr>
          <p:spPr>
            <a:xfrm flipV="1">
              <a:off x="1237332" y="3471826"/>
              <a:ext cx="6386383" cy="136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3530276" y="3538288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mtClean="0"/>
                <a:t>阅读器移动方向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676817" y="3081946"/>
              <a:ext cx="6383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Time1</a:t>
              </a:r>
              <a:endParaRPr lang="en-US" sz="14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374781" y="3081946"/>
              <a:ext cx="6383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Time2</a:t>
              </a:r>
              <a:endParaRPr lang="en-US" sz="14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260167" y="3081946"/>
              <a:ext cx="6383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Time3</a:t>
              </a:r>
              <a:endParaRPr lang="en-US" sz="14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26395" y="3081946"/>
              <a:ext cx="6383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Time4</a:t>
              </a:r>
              <a:endParaRPr lang="en-US" sz="1400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485076" y="1635147"/>
              <a:ext cx="1378423" cy="1378423"/>
              <a:chOff x="8652681" y="2431881"/>
              <a:chExt cx="1378423" cy="1378423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8652681" y="2431881"/>
                <a:ext cx="1378423" cy="1378423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8798337" y="2936426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mtClean="0"/>
                  <a:t>可读范围</a:t>
                </a:r>
                <a:endParaRPr lang="en-US" dirty="0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2850319" y="1635146"/>
              <a:ext cx="1378423" cy="1378423"/>
              <a:chOff x="8652681" y="2431881"/>
              <a:chExt cx="1378423" cy="1378423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8652681" y="2431881"/>
                <a:ext cx="1378423" cy="1378423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8798337" y="2936426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mtClean="0"/>
                  <a:t>可读范围</a:t>
                </a:r>
                <a:endParaRPr lang="en-US" dirty="0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3988270" y="1635146"/>
              <a:ext cx="1378423" cy="1378423"/>
              <a:chOff x="8652681" y="2431881"/>
              <a:chExt cx="1378423" cy="1378423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8652681" y="2431881"/>
                <a:ext cx="1378423" cy="1378423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798337" y="2936426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mtClean="0"/>
                  <a:t>可读范围</a:t>
                </a:r>
                <a:endParaRPr lang="en-US" dirty="0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334650" y="1635145"/>
              <a:ext cx="1378423" cy="1378423"/>
              <a:chOff x="8652681" y="2431881"/>
              <a:chExt cx="1378423" cy="1378423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8652681" y="2431881"/>
                <a:ext cx="1378423" cy="1378423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8798337" y="2936426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mtClean="0"/>
                  <a:t>可读范围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1949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237332" y="1365951"/>
            <a:ext cx="6386383" cy="2541669"/>
            <a:chOff x="1237332" y="1365951"/>
            <a:chExt cx="6386383" cy="2541669"/>
          </a:xfrm>
        </p:grpSpPr>
        <p:grpSp>
          <p:nvGrpSpPr>
            <p:cNvPr id="18" name="Group 17"/>
            <p:cNvGrpSpPr/>
            <p:nvPr/>
          </p:nvGrpSpPr>
          <p:grpSpPr>
            <a:xfrm>
              <a:off x="3829384" y="2069512"/>
              <a:ext cx="640256" cy="470013"/>
              <a:chOff x="4730638" y="804193"/>
              <a:chExt cx="640256" cy="470013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4764753" y="804193"/>
                <a:ext cx="462340" cy="47001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 flipH="1">
                <a:off x="4730638" y="858785"/>
                <a:ext cx="6402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/>
                  <a:t>Tag1</a:t>
                </a:r>
                <a:endParaRPr lang="en-US" sz="1400" dirty="0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3189128" y="1365951"/>
              <a:ext cx="640256" cy="470013"/>
              <a:chOff x="4730638" y="804193"/>
              <a:chExt cx="640256" cy="470013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4764753" y="804193"/>
                <a:ext cx="462340" cy="47001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 flipH="1">
                <a:off x="4730638" y="858785"/>
                <a:ext cx="6402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/>
                  <a:t>Tag2</a:t>
                </a:r>
                <a:endParaRPr lang="en-US" sz="1400" dirty="0"/>
              </a:p>
            </p:txBody>
          </p:sp>
        </p:grpSp>
        <p:cxnSp>
          <p:nvCxnSpPr>
            <p:cNvPr id="61" name="Straight Arrow Connector 60"/>
            <p:cNvCxnSpPr/>
            <p:nvPr/>
          </p:nvCxnSpPr>
          <p:spPr>
            <a:xfrm flipV="1">
              <a:off x="1237332" y="3471826"/>
              <a:ext cx="6386383" cy="136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3530276" y="3538288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mtClean="0"/>
                <a:t>阅读器移动方向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293772" y="3081946"/>
              <a:ext cx="6383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Time1</a:t>
              </a:r>
              <a:endParaRPr lang="en-US" sz="14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987061" y="3081946"/>
              <a:ext cx="6383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Time2</a:t>
              </a:r>
              <a:endParaRPr lang="en-US" sz="14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813948" y="3081946"/>
              <a:ext cx="6383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Time3</a:t>
              </a:r>
              <a:endParaRPr lang="en-US" sz="14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704703" y="3081946"/>
              <a:ext cx="6383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Time4</a:t>
              </a:r>
              <a:endParaRPr lang="en-US" sz="1400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017199" y="1621420"/>
              <a:ext cx="1378423" cy="1378423"/>
              <a:chOff x="8652681" y="2431881"/>
              <a:chExt cx="1378423" cy="1378423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8652681" y="2431881"/>
                <a:ext cx="1378423" cy="1378423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8798337" y="2936426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mtClean="0"/>
                  <a:t>可读范围</a:t>
                </a:r>
                <a:endParaRPr lang="en-US" dirty="0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2499916" y="1635145"/>
              <a:ext cx="1378423" cy="1378423"/>
              <a:chOff x="8652681" y="2431881"/>
              <a:chExt cx="1378423" cy="1378423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8652681" y="2431881"/>
                <a:ext cx="1378423" cy="1378423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8798337" y="2936426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mtClean="0"/>
                  <a:t>可读范围</a:t>
                </a:r>
                <a:endParaRPr lang="en-US" dirty="0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3468744" y="1647905"/>
              <a:ext cx="1378423" cy="1378423"/>
              <a:chOff x="8652681" y="2431881"/>
              <a:chExt cx="1378423" cy="1378423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8652681" y="2431881"/>
                <a:ext cx="1378423" cy="1378423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798337" y="2936426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mtClean="0"/>
                  <a:t>可读范围</a:t>
                </a:r>
                <a:endParaRPr lang="en-US" dirty="0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334650" y="1648793"/>
              <a:ext cx="1378423" cy="1378423"/>
              <a:chOff x="8652681" y="2431881"/>
              <a:chExt cx="1378423" cy="1378423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8652681" y="2431881"/>
                <a:ext cx="1378423" cy="1378423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8798337" y="2936426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mtClean="0"/>
                  <a:t>可读范围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5414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5753718" y="3516174"/>
            <a:ext cx="640256" cy="470013"/>
            <a:chOff x="4730638" y="804193"/>
            <a:chExt cx="640256" cy="470013"/>
          </a:xfrm>
        </p:grpSpPr>
        <p:sp>
          <p:nvSpPr>
            <p:cNvPr id="27" name="Rectangle 26"/>
            <p:cNvSpPr/>
            <p:nvPr/>
          </p:nvSpPr>
          <p:spPr>
            <a:xfrm>
              <a:off x="4764753" y="804193"/>
              <a:ext cx="462340" cy="47001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 flipH="1">
              <a:off x="4730638" y="858785"/>
              <a:ext cx="6402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Tag1</a:t>
              </a:r>
              <a:endParaRPr lang="en-US" sz="14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113462" y="2812613"/>
            <a:ext cx="640256" cy="470013"/>
            <a:chOff x="4730638" y="804193"/>
            <a:chExt cx="640256" cy="470013"/>
          </a:xfrm>
        </p:grpSpPr>
        <p:sp>
          <p:nvSpPr>
            <p:cNvPr id="30" name="Rectangle 29"/>
            <p:cNvSpPr/>
            <p:nvPr/>
          </p:nvSpPr>
          <p:spPr>
            <a:xfrm>
              <a:off x="4764753" y="804193"/>
              <a:ext cx="462340" cy="47001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 flipH="1">
              <a:off x="4730638" y="858785"/>
              <a:ext cx="6402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Tag2</a:t>
              </a:r>
              <a:endParaRPr lang="en-US" sz="1400" dirty="0"/>
            </a:p>
          </p:txBody>
        </p:sp>
      </p:grpSp>
      <p:cxnSp>
        <p:nvCxnSpPr>
          <p:cNvPr id="61" name="Straight Arrow Connector 60"/>
          <p:cNvCxnSpPr/>
          <p:nvPr/>
        </p:nvCxnSpPr>
        <p:spPr>
          <a:xfrm flipV="1">
            <a:off x="2594641" y="4221453"/>
            <a:ext cx="6386383" cy="1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887585" y="428791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阅读器移动方向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6509344" y="2812613"/>
            <a:ext cx="640256" cy="470013"/>
            <a:chOff x="4730638" y="804193"/>
            <a:chExt cx="640256" cy="470013"/>
          </a:xfrm>
        </p:grpSpPr>
        <p:sp>
          <p:nvSpPr>
            <p:cNvPr id="33" name="Rectangle 32"/>
            <p:cNvSpPr/>
            <p:nvPr/>
          </p:nvSpPr>
          <p:spPr>
            <a:xfrm>
              <a:off x="4764753" y="804193"/>
              <a:ext cx="462340" cy="47001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 flipH="1">
              <a:off x="4730638" y="858785"/>
              <a:ext cx="6402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Tag3</a:t>
              </a:r>
              <a:endParaRPr lang="en-US" sz="14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074964" y="2009208"/>
            <a:ext cx="640256" cy="470013"/>
            <a:chOff x="4730638" y="804193"/>
            <a:chExt cx="640256" cy="470013"/>
          </a:xfrm>
        </p:grpSpPr>
        <p:sp>
          <p:nvSpPr>
            <p:cNvPr id="36" name="Rectangle 35"/>
            <p:cNvSpPr/>
            <p:nvPr/>
          </p:nvSpPr>
          <p:spPr>
            <a:xfrm>
              <a:off x="4764753" y="804193"/>
              <a:ext cx="462340" cy="47001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 flipH="1">
              <a:off x="4730638" y="858785"/>
              <a:ext cx="6402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Tag4</a:t>
              </a:r>
              <a:endParaRPr lang="en-US" sz="14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072941" y="1539195"/>
            <a:ext cx="640256" cy="470013"/>
            <a:chOff x="4730638" y="804193"/>
            <a:chExt cx="640256" cy="470013"/>
          </a:xfrm>
        </p:grpSpPr>
        <p:sp>
          <p:nvSpPr>
            <p:cNvPr id="39" name="Rectangle 38"/>
            <p:cNvSpPr/>
            <p:nvPr/>
          </p:nvSpPr>
          <p:spPr>
            <a:xfrm>
              <a:off x="4764753" y="804193"/>
              <a:ext cx="462340" cy="47001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 flipH="1">
              <a:off x="4730638" y="858785"/>
              <a:ext cx="6402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Tag5</a:t>
              </a:r>
              <a:endParaRPr lang="en-US" sz="14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796302" y="3514354"/>
            <a:ext cx="640256" cy="470013"/>
            <a:chOff x="4730638" y="804193"/>
            <a:chExt cx="640256" cy="470013"/>
          </a:xfrm>
        </p:grpSpPr>
        <p:sp>
          <p:nvSpPr>
            <p:cNvPr id="50" name="Rectangle 49"/>
            <p:cNvSpPr/>
            <p:nvPr/>
          </p:nvSpPr>
          <p:spPr>
            <a:xfrm>
              <a:off x="4764753" y="804193"/>
              <a:ext cx="462340" cy="47001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 flipH="1">
              <a:off x="4730638" y="858785"/>
              <a:ext cx="6402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Tag6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361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907" y="748353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585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106239" y="1675663"/>
            <a:ext cx="8975743" cy="4245088"/>
            <a:chOff x="2106239" y="1675663"/>
            <a:chExt cx="8975743" cy="4245088"/>
          </a:xfrm>
        </p:grpSpPr>
        <p:grpSp>
          <p:nvGrpSpPr>
            <p:cNvPr id="6" name="Group 5"/>
            <p:cNvGrpSpPr/>
            <p:nvPr/>
          </p:nvGrpSpPr>
          <p:grpSpPr>
            <a:xfrm>
              <a:off x="2857870" y="3665860"/>
              <a:ext cx="640256" cy="470013"/>
              <a:chOff x="4730638" y="804193"/>
              <a:chExt cx="640256" cy="470013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764753" y="804193"/>
                <a:ext cx="462340" cy="47001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 flipH="1">
                <a:off x="4730638" y="858785"/>
                <a:ext cx="6402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/>
                  <a:t>Tag1</a:t>
                </a:r>
                <a:endParaRPr lang="en-US" sz="1400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040672" y="2918761"/>
              <a:ext cx="640256" cy="470013"/>
              <a:chOff x="4730638" y="804193"/>
              <a:chExt cx="640256" cy="470013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4764753" y="804193"/>
                <a:ext cx="462340" cy="47001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 flipH="1">
                <a:off x="4730638" y="858785"/>
                <a:ext cx="6402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/>
                  <a:t>Tag2</a:t>
                </a:r>
                <a:endParaRPr lang="en-US" sz="1400" dirty="0"/>
              </a:p>
            </p:txBody>
          </p:sp>
        </p:grp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21865" y="1675663"/>
              <a:ext cx="5660117" cy="4245088"/>
            </a:xfrm>
            <a:prstGeom prst="rect">
              <a:avLst/>
            </a:prstGeom>
          </p:spPr>
        </p:pic>
        <p:cxnSp>
          <p:nvCxnSpPr>
            <p:cNvPr id="13" name="Straight Arrow Connector 12"/>
            <p:cNvCxnSpPr/>
            <p:nvPr/>
          </p:nvCxnSpPr>
          <p:spPr>
            <a:xfrm>
              <a:off x="2106239" y="4360138"/>
              <a:ext cx="3584877" cy="84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012515" y="4528665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mtClean="0"/>
                <a:t>阅读器移动方向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59970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/>
          <p:cNvGrpSpPr/>
          <p:nvPr/>
        </p:nvGrpSpPr>
        <p:grpSpPr>
          <a:xfrm>
            <a:off x="2447815" y="2823137"/>
            <a:ext cx="5175161" cy="1413514"/>
            <a:chOff x="2447815" y="2823137"/>
            <a:chExt cx="5175161" cy="1413514"/>
          </a:xfrm>
        </p:grpSpPr>
        <p:sp>
          <p:nvSpPr>
            <p:cNvPr id="16" name="Right Arrow 15"/>
            <p:cNvSpPr/>
            <p:nvPr/>
          </p:nvSpPr>
          <p:spPr>
            <a:xfrm>
              <a:off x="4572000" y="3331029"/>
              <a:ext cx="898071" cy="548831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447815" y="2823137"/>
              <a:ext cx="1432045" cy="1413514"/>
              <a:chOff x="2447815" y="2823137"/>
              <a:chExt cx="1432045" cy="141351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815337" y="2823137"/>
                <a:ext cx="354841" cy="354841"/>
              </a:xfrm>
              <a:prstGeom prst="rect">
                <a:avLst/>
              </a:prstGeom>
              <a:solidFill>
                <a:schemeClr val="accent1">
                  <a:alpha val="39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3170178" y="2825087"/>
                <a:ext cx="354841" cy="354841"/>
              </a:xfrm>
              <a:prstGeom prst="rect">
                <a:avLst/>
              </a:prstGeom>
              <a:solidFill>
                <a:schemeClr val="accent1">
                  <a:alpha val="39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525019" y="2825087"/>
                <a:ext cx="354841" cy="354841"/>
              </a:xfrm>
              <a:prstGeom prst="rect">
                <a:avLst/>
              </a:prstGeom>
              <a:solidFill>
                <a:schemeClr val="accent1">
                  <a:alpha val="39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815337" y="3176028"/>
                <a:ext cx="354841" cy="354841"/>
              </a:xfrm>
              <a:prstGeom prst="rect">
                <a:avLst/>
              </a:prstGeom>
              <a:solidFill>
                <a:schemeClr val="accent1">
                  <a:alpha val="39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170178" y="3177978"/>
                <a:ext cx="354841" cy="354841"/>
              </a:xfrm>
              <a:prstGeom prst="rect">
                <a:avLst/>
              </a:prstGeom>
              <a:solidFill>
                <a:schemeClr val="accent1">
                  <a:alpha val="39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525019" y="3177978"/>
                <a:ext cx="354841" cy="354841"/>
              </a:xfrm>
              <a:prstGeom prst="rect">
                <a:avLst/>
              </a:prstGeom>
              <a:solidFill>
                <a:schemeClr val="accent1">
                  <a:alpha val="39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815337" y="3526969"/>
                <a:ext cx="354841" cy="354841"/>
              </a:xfrm>
              <a:prstGeom prst="rect">
                <a:avLst/>
              </a:prstGeom>
              <a:solidFill>
                <a:schemeClr val="accent1">
                  <a:alpha val="39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170178" y="3528919"/>
                <a:ext cx="354841" cy="354841"/>
              </a:xfrm>
              <a:prstGeom prst="rect">
                <a:avLst/>
              </a:prstGeom>
              <a:solidFill>
                <a:schemeClr val="accent1">
                  <a:alpha val="39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525019" y="3528919"/>
                <a:ext cx="354841" cy="354841"/>
              </a:xfrm>
              <a:prstGeom prst="rect">
                <a:avLst/>
              </a:prstGeom>
              <a:solidFill>
                <a:schemeClr val="accent1">
                  <a:alpha val="39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815337" y="3879860"/>
                <a:ext cx="354841" cy="354841"/>
              </a:xfrm>
              <a:prstGeom prst="rect">
                <a:avLst/>
              </a:prstGeom>
              <a:solidFill>
                <a:schemeClr val="accent1">
                  <a:alpha val="39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170178" y="3881810"/>
                <a:ext cx="354841" cy="354841"/>
              </a:xfrm>
              <a:prstGeom prst="rect">
                <a:avLst/>
              </a:prstGeom>
              <a:solidFill>
                <a:schemeClr val="accent1">
                  <a:alpha val="39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525019" y="3881810"/>
                <a:ext cx="354841" cy="354841"/>
              </a:xfrm>
              <a:prstGeom prst="rect">
                <a:avLst/>
              </a:prstGeom>
              <a:solidFill>
                <a:schemeClr val="accent1">
                  <a:alpha val="39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447815" y="2823137"/>
                <a:ext cx="354841" cy="354841"/>
              </a:xfrm>
              <a:prstGeom prst="rect">
                <a:avLst/>
              </a:prstGeom>
              <a:solidFill>
                <a:schemeClr val="accent1">
                  <a:alpha val="39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447815" y="3176028"/>
                <a:ext cx="354841" cy="354841"/>
              </a:xfrm>
              <a:prstGeom prst="rect">
                <a:avLst/>
              </a:prstGeom>
              <a:solidFill>
                <a:schemeClr val="accent1">
                  <a:alpha val="39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447815" y="3526969"/>
                <a:ext cx="354841" cy="354841"/>
              </a:xfrm>
              <a:prstGeom prst="rect">
                <a:avLst/>
              </a:prstGeom>
              <a:solidFill>
                <a:schemeClr val="accent1">
                  <a:alpha val="39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447815" y="3879860"/>
                <a:ext cx="354841" cy="354841"/>
              </a:xfrm>
              <a:prstGeom prst="rect">
                <a:avLst/>
              </a:prstGeom>
              <a:solidFill>
                <a:schemeClr val="accent1">
                  <a:alpha val="39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Rectangle 59"/>
            <p:cNvSpPr/>
            <p:nvPr/>
          </p:nvSpPr>
          <p:spPr>
            <a:xfrm>
              <a:off x="6529733" y="2823137"/>
              <a:ext cx="354841" cy="354841"/>
            </a:xfrm>
            <a:prstGeom prst="rect">
              <a:avLst/>
            </a:prstGeom>
            <a:solidFill>
              <a:schemeClr val="accent2">
                <a:alpha val="3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884574" y="2825087"/>
              <a:ext cx="354841" cy="354841"/>
            </a:xfrm>
            <a:prstGeom prst="rect">
              <a:avLst/>
            </a:prstGeom>
            <a:solidFill>
              <a:schemeClr val="accent2">
                <a:alpha val="3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239415" y="2825087"/>
              <a:ext cx="354841" cy="354841"/>
            </a:xfrm>
            <a:prstGeom prst="rect">
              <a:avLst/>
            </a:prstGeom>
            <a:solidFill>
              <a:schemeClr val="accent2">
                <a:alpha val="3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529733" y="3176028"/>
              <a:ext cx="354841" cy="354841"/>
            </a:xfrm>
            <a:prstGeom prst="rect">
              <a:avLst/>
            </a:prstGeom>
            <a:solidFill>
              <a:schemeClr val="accent2">
                <a:alpha val="3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884574" y="3177978"/>
              <a:ext cx="354841" cy="354841"/>
            </a:xfrm>
            <a:prstGeom prst="rect">
              <a:avLst/>
            </a:prstGeom>
            <a:solidFill>
              <a:schemeClr val="accent2">
                <a:alpha val="3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239415" y="3177978"/>
              <a:ext cx="354841" cy="354841"/>
            </a:xfrm>
            <a:prstGeom prst="rect">
              <a:avLst/>
            </a:prstGeom>
            <a:solidFill>
              <a:schemeClr val="accent2">
                <a:alpha val="3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529733" y="3526969"/>
              <a:ext cx="354841" cy="354841"/>
            </a:xfrm>
            <a:prstGeom prst="rect">
              <a:avLst/>
            </a:prstGeom>
            <a:solidFill>
              <a:schemeClr val="accent2">
                <a:alpha val="3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884574" y="3528919"/>
              <a:ext cx="354841" cy="354841"/>
            </a:xfrm>
            <a:prstGeom prst="rect">
              <a:avLst/>
            </a:prstGeom>
            <a:solidFill>
              <a:schemeClr val="accent2">
                <a:alpha val="3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239415" y="3528919"/>
              <a:ext cx="354841" cy="354841"/>
            </a:xfrm>
            <a:prstGeom prst="rect">
              <a:avLst/>
            </a:prstGeom>
            <a:solidFill>
              <a:schemeClr val="accent2">
                <a:alpha val="3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529733" y="3879860"/>
              <a:ext cx="354841" cy="354841"/>
            </a:xfrm>
            <a:prstGeom prst="rect">
              <a:avLst/>
            </a:prstGeom>
            <a:solidFill>
              <a:schemeClr val="accent2">
                <a:alpha val="3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884574" y="3881810"/>
              <a:ext cx="354841" cy="354841"/>
            </a:xfrm>
            <a:prstGeom prst="rect">
              <a:avLst/>
            </a:prstGeom>
            <a:solidFill>
              <a:schemeClr val="accent2">
                <a:alpha val="3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239415" y="3881810"/>
              <a:ext cx="354841" cy="354841"/>
            </a:xfrm>
            <a:prstGeom prst="rect">
              <a:avLst/>
            </a:prstGeom>
            <a:solidFill>
              <a:schemeClr val="accent2">
                <a:alpha val="3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178540" y="2823137"/>
              <a:ext cx="354841" cy="354841"/>
            </a:xfrm>
            <a:prstGeom prst="rect">
              <a:avLst/>
            </a:prstGeom>
            <a:solidFill>
              <a:schemeClr val="accent2">
                <a:alpha val="3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178540" y="3176028"/>
              <a:ext cx="354841" cy="354841"/>
            </a:xfrm>
            <a:prstGeom prst="rect">
              <a:avLst/>
            </a:prstGeom>
            <a:solidFill>
              <a:schemeClr val="accent2">
                <a:alpha val="3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178540" y="3526969"/>
              <a:ext cx="354841" cy="354841"/>
            </a:xfrm>
            <a:prstGeom prst="rect">
              <a:avLst/>
            </a:prstGeom>
            <a:solidFill>
              <a:schemeClr val="accent2">
                <a:alpha val="3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178540" y="3879860"/>
              <a:ext cx="354841" cy="354841"/>
            </a:xfrm>
            <a:prstGeom prst="rect">
              <a:avLst/>
            </a:prstGeom>
            <a:solidFill>
              <a:schemeClr val="accent2">
                <a:alpha val="3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152399" y="3946384"/>
              <a:ext cx="3834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Tag1</a:t>
              </a:r>
              <a:endParaRPr lang="en-US" sz="8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519922" y="3940941"/>
              <a:ext cx="3834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Tag2</a:t>
              </a:r>
              <a:endParaRPr lang="en-US" sz="8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861349" y="3939733"/>
              <a:ext cx="3834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Tag3</a:t>
              </a:r>
              <a:endParaRPr lang="en-US" sz="8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236706" y="3954364"/>
              <a:ext cx="3834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Tag4</a:t>
              </a:r>
              <a:endParaRPr lang="en-US" sz="8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136070" y="3597418"/>
              <a:ext cx="3834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Tag5</a:t>
              </a:r>
              <a:endParaRPr lang="en-US" sz="8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529733" y="3603268"/>
              <a:ext cx="3834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Tag6</a:t>
              </a:r>
              <a:endParaRPr lang="en-US" sz="8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876859" y="3609337"/>
              <a:ext cx="3834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Tag7</a:t>
              </a:r>
              <a:endParaRPr lang="en-US" sz="8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239538" y="3598909"/>
              <a:ext cx="3834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Tag8</a:t>
              </a:r>
              <a:endParaRPr lang="en-US" sz="8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120461" y="3212024"/>
              <a:ext cx="3834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Tag9</a:t>
              </a:r>
              <a:endParaRPr lang="en-US" sz="8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480648" y="3233951"/>
              <a:ext cx="4347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Tag10</a:t>
              </a:r>
              <a:endParaRPr lang="en-US" sz="8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816180" y="3222393"/>
              <a:ext cx="4347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Tag11</a:t>
              </a:r>
              <a:endParaRPr lang="en-US" sz="8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177556" y="3211965"/>
              <a:ext cx="4347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Tag12</a:t>
              </a:r>
              <a:endParaRPr lang="en-US" sz="8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116323" y="2883912"/>
              <a:ext cx="4347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Tag13</a:t>
              </a:r>
              <a:endParaRPr lang="en-US" sz="8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821185" y="2890338"/>
              <a:ext cx="4347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Tag15</a:t>
              </a:r>
              <a:endParaRPr lang="en-US" sz="8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480648" y="2889734"/>
              <a:ext cx="4347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Tag14</a:t>
              </a:r>
              <a:endParaRPr lang="en-US" sz="8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175063" y="2878816"/>
              <a:ext cx="4347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Tag16</a:t>
              </a:r>
              <a:endParaRPr 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19328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79176" y="2060812"/>
            <a:ext cx="600502" cy="6005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79678" y="2060812"/>
            <a:ext cx="600502" cy="6005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79678" y="2661314"/>
            <a:ext cx="600502" cy="6005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80180" y="2661314"/>
            <a:ext cx="600502" cy="6005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23962" y="2060812"/>
            <a:ext cx="600502" cy="600502"/>
          </a:xfrm>
          <a:prstGeom prst="rect">
            <a:avLst/>
          </a:prstGeom>
          <a:solidFill>
            <a:schemeClr val="accent2"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424464" y="2060812"/>
            <a:ext cx="600502" cy="600502"/>
          </a:xfrm>
          <a:prstGeom prst="rect">
            <a:avLst/>
          </a:prstGeom>
          <a:solidFill>
            <a:schemeClr val="accent2"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424464" y="2661314"/>
            <a:ext cx="600502" cy="600502"/>
          </a:xfrm>
          <a:prstGeom prst="rect">
            <a:avLst/>
          </a:prstGeom>
          <a:solidFill>
            <a:schemeClr val="accent2"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024966" y="2661314"/>
            <a:ext cx="600502" cy="600502"/>
          </a:xfrm>
          <a:prstGeom prst="rect">
            <a:avLst/>
          </a:prstGeom>
          <a:solidFill>
            <a:schemeClr val="accent2"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864493" y="2287706"/>
            <a:ext cx="1175657" cy="74721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889275" y="2222564"/>
            <a:ext cx="472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Tag1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503542" y="2222563"/>
            <a:ext cx="472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Tag2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8088998" y="2823064"/>
            <a:ext cx="472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Tag4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7498291" y="2823065"/>
            <a:ext cx="472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Tag3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74858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 Arrow 11"/>
          <p:cNvSpPr/>
          <p:nvPr/>
        </p:nvSpPr>
        <p:spPr>
          <a:xfrm>
            <a:off x="4131129" y="2789439"/>
            <a:ext cx="1224643" cy="71029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758611" y="3081100"/>
            <a:ext cx="600502" cy="6005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349974" y="3081100"/>
            <a:ext cx="600502" cy="6005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951330" y="3080608"/>
            <a:ext cx="600502" cy="6005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354971" y="2480106"/>
            <a:ext cx="600502" cy="6005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959195" y="3081100"/>
            <a:ext cx="600502" cy="600502"/>
          </a:xfrm>
          <a:prstGeom prst="rect">
            <a:avLst/>
          </a:prstGeom>
          <a:solidFill>
            <a:schemeClr val="accent2">
              <a:alpha val="4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566887" y="3081100"/>
            <a:ext cx="600502" cy="600502"/>
          </a:xfrm>
          <a:prstGeom prst="rect">
            <a:avLst/>
          </a:prstGeom>
          <a:solidFill>
            <a:schemeClr val="accent2">
              <a:alpha val="4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168243" y="3080608"/>
            <a:ext cx="600502" cy="600502"/>
          </a:xfrm>
          <a:prstGeom prst="rect">
            <a:avLst/>
          </a:prstGeom>
          <a:solidFill>
            <a:schemeClr val="accent2">
              <a:alpha val="4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571884" y="2480106"/>
            <a:ext cx="600502" cy="600502"/>
          </a:xfrm>
          <a:prstGeom prst="rect">
            <a:avLst/>
          </a:prstGeom>
          <a:solidFill>
            <a:schemeClr val="accent2">
              <a:alpha val="4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045463" y="3242359"/>
            <a:ext cx="472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Tag1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7226174" y="3244115"/>
            <a:ext cx="472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Tag3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6630919" y="2650939"/>
            <a:ext cx="472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Tag2</a:t>
            </a:r>
            <a:endParaRPr lang="en-US" sz="12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2650225" y="2204357"/>
            <a:ext cx="0" cy="1894114"/>
          </a:xfrm>
          <a:prstGeom prst="line">
            <a:avLst/>
          </a:prstGeom>
          <a:ln>
            <a:solidFill>
              <a:schemeClr val="dk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092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15CA95C-69B5-0C4E-AF96-7BF4C7232A20}" type="datetime1">
              <a:rPr lang="zh-CN" altLang="en-US" smtClean="0"/>
              <a:pPr>
                <a:defRPr/>
              </a:pPr>
              <a:t>2018/5/17</a:t>
            </a:fld>
            <a:endParaRPr lang="en-US" altLang="zh-CN"/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495950D5-D549-C546-99A5-0B793BFE6210}" type="slidenum">
              <a:rPr lang="en-US" altLang="zh-CN">
                <a:latin typeface="Arial" charset="0"/>
              </a:rPr>
              <a:pPr/>
              <a:t>2</a:t>
            </a:fld>
            <a:endParaRPr lang="en-US" altLang="zh-CN">
              <a:latin typeface="Arial" charset="0"/>
            </a:endParaRPr>
          </a:p>
        </p:txBody>
      </p:sp>
      <p:grpSp>
        <p:nvGrpSpPr>
          <p:cNvPr id="21520" name="Group 21519"/>
          <p:cNvGrpSpPr>
            <a:grpSpLocks/>
          </p:cNvGrpSpPr>
          <p:nvPr/>
        </p:nvGrpSpPr>
        <p:grpSpPr bwMode="auto">
          <a:xfrm>
            <a:off x="7713663" y="1944688"/>
            <a:ext cx="1993900" cy="3198812"/>
            <a:chOff x="6190345" y="1944174"/>
            <a:chExt cx="1992853" cy="3199516"/>
          </a:xfrm>
        </p:grpSpPr>
        <p:sp>
          <p:nvSpPr>
            <p:cNvPr id="21513" name="Rounded Rectangle 21512"/>
            <p:cNvSpPr/>
            <p:nvPr/>
          </p:nvSpPr>
          <p:spPr bwMode="auto">
            <a:xfrm>
              <a:off x="6215732" y="1944174"/>
              <a:ext cx="1942080" cy="64307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9493" name="TextBox 21513"/>
            <p:cNvSpPr txBox="1">
              <a:spLocks noChangeArrowheads="1"/>
            </p:cNvSpPr>
            <p:nvPr/>
          </p:nvSpPr>
          <p:spPr bwMode="auto">
            <a:xfrm>
              <a:off x="6190345" y="1944174"/>
              <a:ext cx="199285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/>
              <a:r>
                <a:rPr lang="en-US" altLang="zh-CN"/>
                <a:t>xArray</a:t>
              </a:r>
              <a:r>
                <a:rPr lang="zh-CN" altLang="en-US"/>
                <a:t>获得物体上</a:t>
              </a:r>
            </a:p>
            <a:p>
              <a:pPr algn="ctr"/>
              <a:r>
                <a:rPr lang="en-US" altLang="zh-CN"/>
                <a:t>RFID</a:t>
              </a:r>
              <a:r>
                <a:rPr lang="zh-CN" altLang="en-US"/>
                <a:t>的信号数据</a:t>
              </a:r>
              <a:endParaRPr lang="en-US" altLang="en-US"/>
            </a:p>
          </p:txBody>
        </p:sp>
        <p:sp>
          <p:nvSpPr>
            <p:cNvPr id="57" name="Rounded Rectangle 56"/>
            <p:cNvSpPr/>
            <p:nvPr/>
          </p:nvSpPr>
          <p:spPr bwMode="auto">
            <a:xfrm>
              <a:off x="6215732" y="3239859"/>
              <a:ext cx="1942080" cy="64307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9495" name="TextBox 57"/>
            <p:cNvSpPr txBox="1">
              <a:spLocks noChangeArrowheads="1"/>
            </p:cNvSpPr>
            <p:nvPr/>
          </p:nvSpPr>
          <p:spPr bwMode="auto">
            <a:xfrm>
              <a:off x="6313661" y="3237810"/>
              <a:ext cx="180049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r>
                <a:rPr lang="zh-CN" altLang="en-US"/>
                <a:t>信号处理，建立</a:t>
              </a:r>
            </a:p>
            <a:p>
              <a:r>
                <a:rPr lang="zh-CN" altLang="en-US"/>
                <a:t>模型，后台计算</a:t>
              </a:r>
            </a:p>
          </p:txBody>
        </p:sp>
        <p:sp>
          <p:nvSpPr>
            <p:cNvPr id="21518" name="Down Arrow 21517"/>
            <p:cNvSpPr/>
            <p:nvPr/>
          </p:nvSpPr>
          <p:spPr bwMode="auto">
            <a:xfrm>
              <a:off x="6924971" y="2622185"/>
              <a:ext cx="431573" cy="617674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63" name="Rounded Rectangle 62"/>
            <p:cNvSpPr/>
            <p:nvPr/>
          </p:nvSpPr>
          <p:spPr bwMode="auto">
            <a:xfrm>
              <a:off x="6215732" y="4500612"/>
              <a:ext cx="1942080" cy="64307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9498" name="TextBox 63"/>
            <p:cNvSpPr txBox="1">
              <a:spLocks noChangeArrowheads="1"/>
            </p:cNvSpPr>
            <p:nvPr/>
          </p:nvSpPr>
          <p:spPr bwMode="auto">
            <a:xfrm>
              <a:off x="6358264" y="4642712"/>
              <a:ext cx="1799548" cy="36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r>
                <a:rPr lang="zh-CN" altLang="en-US" dirty="0"/>
                <a:t>物体的位置</a:t>
              </a:r>
              <a:r>
                <a:rPr lang="zh-CN" altLang="en-US" dirty="0" smtClean="0"/>
                <a:t>坐标</a:t>
              </a:r>
              <a:endParaRPr lang="zh-CN" altLang="en-US" dirty="0"/>
            </a:p>
          </p:txBody>
        </p:sp>
        <p:sp>
          <p:nvSpPr>
            <p:cNvPr id="65" name="Down Arrow 64"/>
            <p:cNvSpPr/>
            <p:nvPr/>
          </p:nvSpPr>
          <p:spPr bwMode="auto">
            <a:xfrm>
              <a:off x="6924971" y="3884526"/>
              <a:ext cx="431573" cy="616086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531938" y="1182689"/>
            <a:ext cx="5294313" cy="4471987"/>
            <a:chOff x="1531938" y="1182689"/>
            <a:chExt cx="5294313" cy="4471987"/>
          </a:xfrm>
        </p:grpSpPr>
        <p:sp>
          <p:nvSpPr>
            <p:cNvPr id="21505" name="Oval 21504"/>
            <p:cNvSpPr/>
            <p:nvPr/>
          </p:nvSpPr>
          <p:spPr bwMode="auto">
            <a:xfrm>
              <a:off x="1847850" y="3390901"/>
              <a:ext cx="4978400" cy="22637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9525" cap="flat" cmpd="sng" algn="ctr">
              <a:solidFill>
                <a:schemeClr val="bg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2982914" y="1827213"/>
              <a:ext cx="2708275" cy="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3268664" y="1493838"/>
              <a:ext cx="282575" cy="3302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3476625" y="1490663"/>
              <a:ext cx="280988" cy="3302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3683001" y="1484313"/>
              <a:ext cx="282575" cy="3302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3890964" y="1495425"/>
              <a:ext cx="282575" cy="3302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4098925" y="1495425"/>
              <a:ext cx="280988" cy="3302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4305301" y="1497013"/>
              <a:ext cx="282575" cy="3302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4513264" y="1497013"/>
              <a:ext cx="282575" cy="3302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4721226" y="1493838"/>
              <a:ext cx="282575" cy="3302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4927601" y="1495425"/>
              <a:ext cx="282575" cy="3302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5135564" y="1509713"/>
              <a:ext cx="282575" cy="3302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5343526" y="1503363"/>
              <a:ext cx="282575" cy="3302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3060701" y="1500188"/>
              <a:ext cx="282575" cy="3302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5549901" y="1500188"/>
              <a:ext cx="282575" cy="3302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ounded Rectangle 20"/>
            <p:cNvSpPr/>
            <p:nvPr/>
          </p:nvSpPr>
          <p:spPr>
            <a:xfrm>
              <a:off x="3890964" y="1839914"/>
              <a:ext cx="904875" cy="19367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476" name="TextBox 21"/>
            <p:cNvSpPr txBox="1">
              <a:spLocks noChangeArrowheads="1"/>
            </p:cNvSpPr>
            <p:nvPr/>
          </p:nvSpPr>
          <p:spPr bwMode="auto">
            <a:xfrm>
              <a:off x="4048126" y="1787526"/>
              <a:ext cx="620713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r>
                <a:rPr lang="en-US" altLang="zh-CN" sz="1200"/>
                <a:t>xArray</a:t>
              </a:r>
              <a:endParaRPr lang="en-US" altLang="en-US" sz="1200"/>
            </a:p>
          </p:txBody>
        </p:sp>
        <p:sp>
          <p:nvSpPr>
            <p:cNvPr id="23" name="Triangle 22"/>
            <p:cNvSpPr/>
            <p:nvPr/>
          </p:nvSpPr>
          <p:spPr>
            <a:xfrm>
              <a:off x="1847850" y="2033588"/>
              <a:ext cx="4978400" cy="2489200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337050" y="2033588"/>
              <a:ext cx="0" cy="2489200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479" name="TextBox 24"/>
            <p:cNvSpPr txBox="1">
              <a:spLocks noChangeArrowheads="1"/>
            </p:cNvSpPr>
            <p:nvPr/>
          </p:nvSpPr>
          <p:spPr bwMode="auto">
            <a:xfrm>
              <a:off x="3744085" y="3056384"/>
              <a:ext cx="4074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r>
                <a:rPr lang="en-US" altLang="en-US" sz="2400" dirty="0"/>
                <a:t>H</a:t>
              </a:r>
            </a:p>
          </p:txBody>
        </p:sp>
        <p:sp>
          <p:nvSpPr>
            <p:cNvPr id="26" name="Left Brace 25"/>
            <p:cNvSpPr/>
            <p:nvPr/>
          </p:nvSpPr>
          <p:spPr>
            <a:xfrm rot="5400000">
              <a:off x="5442744" y="3139282"/>
              <a:ext cx="277813" cy="2489200"/>
            </a:xfrm>
            <a:prstGeom prst="leftBrace">
              <a:avLst>
                <a:gd name="adj1" fmla="val 120565"/>
                <a:gd name="adj2" fmla="val 49622"/>
              </a:avLst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Left Brace 26"/>
            <p:cNvSpPr/>
            <p:nvPr/>
          </p:nvSpPr>
          <p:spPr>
            <a:xfrm>
              <a:off x="4064001" y="2039938"/>
              <a:ext cx="277813" cy="2489200"/>
            </a:xfrm>
            <a:prstGeom prst="leftBrace">
              <a:avLst>
                <a:gd name="adj1" fmla="val 120565"/>
                <a:gd name="adj2" fmla="val 49622"/>
              </a:avLst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482" name="TextBox 27"/>
            <p:cNvSpPr txBox="1">
              <a:spLocks noChangeArrowheads="1"/>
            </p:cNvSpPr>
            <p:nvPr/>
          </p:nvSpPr>
          <p:spPr bwMode="auto">
            <a:xfrm>
              <a:off x="5426984" y="3908496"/>
              <a:ext cx="3898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r>
                <a:rPr lang="en-US" altLang="en-US" sz="2400" dirty="0"/>
                <a:t>R</a:t>
              </a:r>
            </a:p>
          </p:txBody>
        </p:sp>
        <p:sp>
          <p:nvSpPr>
            <p:cNvPr id="29" name="Left Brace 28"/>
            <p:cNvSpPr/>
            <p:nvPr/>
          </p:nvSpPr>
          <p:spPr>
            <a:xfrm rot="16200000">
              <a:off x="4197350" y="2179638"/>
              <a:ext cx="279400" cy="4978400"/>
            </a:xfrm>
            <a:prstGeom prst="leftBrace">
              <a:avLst>
                <a:gd name="adj1" fmla="val 120565"/>
                <a:gd name="adj2" fmla="val 49622"/>
              </a:avLst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484" name="TextBox 29"/>
            <p:cNvSpPr txBox="1">
              <a:spLocks noChangeArrowheads="1"/>
            </p:cNvSpPr>
            <p:nvPr/>
          </p:nvSpPr>
          <p:spPr bwMode="auto">
            <a:xfrm>
              <a:off x="3321050" y="4808538"/>
              <a:ext cx="203200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r>
                <a:rPr lang="zh-CN" altLang="en-US" sz="2400" dirty="0"/>
                <a:t>有效可视区域</a:t>
              </a:r>
              <a:endParaRPr lang="en-US" altLang="en-US" sz="2400" dirty="0"/>
            </a:p>
          </p:txBody>
        </p:sp>
        <p:sp>
          <p:nvSpPr>
            <p:cNvPr id="31" name="Arc 30"/>
            <p:cNvSpPr/>
            <p:nvPr/>
          </p:nvSpPr>
          <p:spPr>
            <a:xfrm rot="5981639">
              <a:off x="4237038" y="1995488"/>
              <a:ext cx="341312" cy="252412"/>
            </a:xfrm>
            <a:prstGeom prst="arc">
              <a:avLst>
                <a:gd name="adj1" fmla="val 18083278"/>
                <a:gd name="adj2" fmla="val 70236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490" name="TextBox 21521"/>
            <p:cNvSpPr txBox="1">
              <a:spLocks noChangeArrowheads="1"/>
            </p:cNvSpPr>
            <p:nvPr/>
          </p:nvSpPr>
          <p:spPr bwMode="auto">
            <a:xfrm>
              <a:off x="3997325" y="1182689"/>
              <a:ext cx="87788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r>
                <a:rPr lang="zh-CN" altLang="en-US"/>
                <a:t>天花板</a:t>
              </a:r>
              <a:endParaRPr lang="en-US" altLang="en-US"/>
            </a:p>
          </p:txBody>
        </p:sp>
        <p:sp>
          <p:nvSpPr>
            <p:cNvPr id="19491" name="TextBox 21522"/>
            <p:cNvSpPr txBox="1">
              <a:spLocks noChangeArrowheads="1"/>
            </p:cNvSpPr>
            <p:nvPr/>
          </p:nvSpPr>
          <p:spPr bwMode="auto">
            <a:xfrm>
              <a:off x="1531938" y="4968875"/>
              <a:ext cx="646112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r>
                <a:rPr lang="zh-CN" altLang="en-US"/>
                <a:t>地面</a:t>
              </a:r>
              <a:endParaRPr lang="en-US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319719" y="2344122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45º</a:t>
              </a:r>
              <a:endParaRPr lang="en-US"/>
            </a:p>
          </p:txBody>
        </p:sp>
        <p:grpSp>
          <p:nvGrpSpPr>
            <p:cNvPr id="19487" name="Group 21520"/>
            <p:cNvGrpSpPr>
              <a:grpSpLocks/>
            </p:cNvGrpSpPr>
            <p:nvPr/>
          </p:nvGrpSpPr>
          <p:grpSpPr bwMode="auto">
            <a:xfrm>
              <a:off x="2822576" y="3748312"/>
              <a:ext cx="860425" cy="595312"/>
              <a:chOff x="1260973" y="3757564"/>
              <a:chExt cx="859309" cy="595559"/>
            </a:xfrm>
            <a:solidFill>
              <a:srgbClr val="FFFF00"/>
            </a:solidFill>
          </p:grpSpPr>
          <p:grpSp>
            <p:nvGrpSpPr>
              <p:cNvPr id="19500" name="Group 21510"/>
              <p:cNvGrpSpPr>
                <a:grpSpLocks/>
              </p:cNvGrpSpPr>
              <p:nvPr/>
            </p:nvGrpSpPr>
            <p:grpSpPr bwMode="auto">
              <a:xfrm>
                <a:off x="1260973" y="3757564"/>
                <a:ext cx="859309" cy="595559"/>
                <a:chOff x="6448995" y="3788448"/>
                <a:chExt cx="859309" cy="595559"/>
              </a:xfrm>
              <a:grpFill/>
            </p:grpSpPr>
            <p:sp>
              <p:nvSpPr>
                <p:cNvPr id="21504" name="Parallelogram 21503"/>
                <p:cNvSpPr/>
                <p:nvPr/>
              </p:nvSpPr>
              <p:spPr bwMode="auto">
                <a:xfrm>
                  <a:off x="6515584" y="3932970"/>
                  <a:ext cx="792720" cy="451037"/>
                </a:xfrm>
                <a:prstGeom prst="parallelogram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36" name="Parallelogram 35"/>
                <p:cNvSpPr/>
                <p:nvPr/>
              </p:nvSpPr>
              <p:spPr bwMode="auto">
                <a:xfrm>
                  <a:off x="6448995" y="3793212"/>
                  <a:ext cx="792720" cy="451037"/>
                </a:xfrm>
                <a:prstGeom prst="parallelogram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cxnSp>
              <p:nvCxnSpPr>
                <p:cNvPr id="21507" name="Straight Connector 21506"/>
                <p:cNvCxnSpPr/>
                <p:nvPr/>
              </p:nvCxnSpPr>
              <p:spPr bwMode="auto">
                <a:xfrm>
                  <a:off x="6448995" y="4244249"/>
                  <a:ext cx="66589" cy="139758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9" name="Straight Connector 38"/>
                <p:cNvCxnSpPr/>
                <p:nvPr/>
              </p:nvCxnSpPr>
              <p:spPr bwMode="auto">
                <a:xfrm>
                  <a:off x="7092684" y="4244249"/>
                  <a:ext cx="66589" cy="139758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0" name="Straight Connector 39"/>
                <p:cNvCxnSpPr/>
                <p:nvPr/>
              </p:nvCxnSpPr>
              <p:spPr bwMode="auto">
                <a:xfrm>
                  <a:off x="7241715" y="3788448"/>
                  <a:ext cx="66589" cy="139758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9510" name="Parallelogram 45"/>
                <p:cNvSpPr>
                  <a:spLocks noChangeArrowheads="1"/>
                </p:cNvSpPr>
                <p:nvPr/>
              </p:nvSpPr>
              <p:spPr bwMode="auto">
                <a:xfrm>
                  <a:off x="6731117" y="3934893"/>
                  <a:ext cx="275954" cy="163247"/>
                </a:xfrm>
                <a:prstGeom prst="parallelogram">
                  <a:avLst>
                    <a:gd name="adj" fmla="val 24998"/>
                  </a:avLst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 algn="ctr" eaLnBrk="1" hangingPunct="1"/>
                  <a:endParaRPr lang="en-US" altLang="en-US"/>
                </a:p>
              </p:txBody>
            </p:sp>
          </p:grpSp>
          <p:sp>
            <p:nvSpPr>
              <p:cNvPr id="19501" name="TextBox 21511"/>
              <p:cNvSpPr txBox="1">
                <a:spLocks noChangeArrowheads="1"/>
              </p:cNvSpPr>
              <p:nvPr/>
            </p:nvSpPr>
            <p:spPr bwMode="auto">
              <a:xfrm>
                <a:off x="1479952" y="3850321"/>
                <a:ext cx="385042" cy="24622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r>
                  <a:rPr lang="en-US" altLang="zh-CN" sz="1000"/>
                  <a:t>Tag</a:t>
                </a:r>
                <a:endParaRPr lang="en-US" altLang="en-US" sz="1000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3615171" y="3928305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物体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866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1987697" y="2315478"/>
            <a:ext cx="9051993" cy="2221881"/>
            <a:chOff x="1987697" y="2315478"/>
            <a:chExt cx="9051993" cy="2221881"/>
          </a:xfrm>
        </p:grpSpPr>
        <p:grpSp>
          <p:nvGrpSpPr>
            <p:cNvPr id="18" name="Group 17"/>
            <p:cNvGrpSpPr/>
            <p:nvPr/>
          </p:nvGrpSpPr>
          <p:grpSpPr>
            <a:xfrm>
              <a:off x="1987697" y="2616584"/>
              <a:ext cx="1809550" cy="1201496"/>
              <a:chOff x="1987697" y="2616584"/>
              <a:chExt cx="1809550" cy="120149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987697" y="3217578"/>
                <a:ext cx="600502" cy="600502"/>
              </a:xfrm>
              <a:prstGeom prst="rect">
                <a:avLst/>
              </a:prstGeom>
              <a:solidFill>
                <a:schemeClr val="accent2">
                  <a:alpha val="43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595389" y="3217578"/>
                <a:ext cx="600502" cy="600502"/>
              </a:xfrm>
              <a:prstGeom prst="rect">
                <a:avLst/>
              </a:prstGeom>
              <a:solidFill>
                <a:schemeClr val="accent2">
                  <a:alpha val="43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196745" y="3217086"/>
                <a:ext cx="600502" cy="600502"/>
              </a:xfrm>
              <a:prstGeom prst="rect">
                <a:avLst/>
              </a:prstGeom>
              <a:solidFill>
                <a:schemeClr val="accent2">
                  <a:alpha val="43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586738" y="2616584"/>
                <a:ext cx="600502" cy="600502"/>
              </a:xfrm>
              <a:prstGeom prst="rect">
                <a:avLst/>
              </a:prstGeom>
              <a:solidFill>
                <a:schemeClr val="accent2">
                  <a:alpha val="43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073965" y="3378837"/>
                <a:ext cx="4724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Tag1</a:t>
                </a:r>
                <a:endParaRPr lang="en-US" sz="12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254676" y="3380593"/>
                <a:ext cx="4724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Tag3</a:t>
                </a:r>
                <a:endParaRPr lang="en-US" sz="12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659421" y="2787417"/>
                <a:ext cx="4724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Tag2</a:t>
                </a:r>
                <a:endParaRPr lang="en-US" sz="1200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 rot="10800000">
              <a:off x="4623989" y="2616584"/>
              <a:ext cx="1809550" cy="1201496"/>
              <a:chOff x="1987697" y="2616584"/>
              <a:chExt cx="1809550" cy="1201496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1987697" y="3217578"/>
                <a:ext cx="600502" cy="600502"/>
              </a:xfrm>
              <a:prstGeom prst="rect">
                <a:avLst/>
              </a:prstGeom>
              <a:solidFill>
                <a:schemeClr val="accent2">
                  <a:alpha val="43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595389" y="3217578"/>
                <a:ext cx="600502" cy="600502"/>
              </a:xfrm>
              <a:prstGeom prst="rect">
                <a:avLst/>
              </a:prstGeom>
              <a:solidFill>
                <a:schemeClr val="accent2">
                  <a:alpha val="43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3196745" y="3217086"/>
                <a:ext cx="600502" cy="600502"/>
              </a:xfrm>
              <a:prstGeom prst="rect">
                <a:avLst/>
              </a:prstGeom>
              <a:solidFill>
                <a:schemeClr val="accent2">
                  <a:alpha val="43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600386" y="2616584"/>
                <a:ext cx="600502" cy="600502"/>
              </a:xfrm>
              <a:prstGeom prst="rect">
                <a:avLst/>
              </a:prstGeom>
              <a:solidFill>
                <a:schemeClr val="accent2">
                  <a:alpha val="43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073965" y="3378837"/>
                <a:ext cx="4724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Tag1</a:t>
                </a:r>
                <a:endParaRPr lang="en-US" sz="12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254676" y="3380593"/>
                <a:ext cx="4724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Tag3</a:t>
                </a:r>
                <a:endParaRPr lang="en-US" sz="12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659421" y="2787417"/>
                <a:ext cx="4724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Tag2</a:t>
                </a:r>
                <a:endParaRPr lang="en-US" sz="1200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 rot="5400000">
              <a:off x="7319423" y="2623162"/>
              <a:ext cx="1795902" cy="1201496"/>
              <a:chOff x="2001345" y="2616584"/>
              <a:chExt cx="1795902" cy="1201496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2001345" y="3217578"/>
                <a:ext cx="600502" cy="600502"/>
              </a:xfrm>
              <a:prstGeom prst="rect">
                <a:avLst/>
              </a:prstGeom>
              <a:solidFill>
                <a:schemeClr val="accent2">
                  <a:alpha val="43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595389" y="3217578"/>
                <a:ext cx="600502" cy="600502"/>
              </a:xfrm>
              <a:prstGeom prst="rect">
                <a:avLst/>
              </a:prstGeom>
              <a:solidFill>
                <a:schemeClr val="accent2">
                  <a:alpha val="43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196745" y="3217086"/>
                <a:ext cx="600502" cy="600502"/>
              </a:xfrm>
              <a:prstGeom prst="rect">
                <a:avLst/>
              </a:prstGeom>
              <a:solidFill>
                <a:schemeClr val="accent2">
                  <a:alpha val="43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600386" y="2616584"/>
                <a:ext cx="600502" cy="600502"/>
              </a:xfrm>
              <a:prstGeom prst="rect">
                <a:avLst/>
              </a:prstGeom>
              <a:solidFill>
                <a:schemeClr val="accent2">
                  <a:alpha val="43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073965" y="3378837"/>
                <a:ext cx="4724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Tag1</a:t>
                </a:r>
                <a:endParaRPr lang="en-US" sz="12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254676" y="3380593"/>
                <a:ext cx="4724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Tag3</a:t>
                </a:r>
                <a:endParaRPr lang="en-US" sz="12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659421" y="2787417"/>
                <a:ext cx="4724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Tag2</a:t>
                </a:r>
                <a:endParaRPr lang="en-US" sz="1200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 rot="16200000">
              <a:off x="9534167" y="2619505"/>
              <a:ext cx="1809550" cy="1201496"/>
              <a:chOff x="1987697" y="2616584"/>
              <a:chExt cx="1809550" cy="1201496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1987697" y="3217578"/>
                <a:ext cx="600502" cy="600502"/>
              </a:xfrm>
              <a:prstGeom prst="rect">
                <a:avLst/>
              </a:prstGeom>
              <a:solidFill>
                <a:schemeClr val="accent2">
                  <a:alpha val="43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595389" y="3217578"/>
                <a:ext cx="600502" cy="600502"/>
              </a:xfrm>
              <a:prstGeom prst="rect">
                <a:avLst/>
              </a:prstGeom>
              <a:solidFill>
                <a:schemeClr val="accent2">
                  <a:alpha val="43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196745" y="3217086"/>
                <a:ext cx="600502" cy="600502"/>
              </a:xfrm>
              <a:prstGeom prst="rect">
                <a:avLst/>
              </a:prstGeom>
              <a:solidFill>
                <a:schemeClr val="accent2">
                  <a:alpha val="43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586738" y="2616584"/>
                <a:ext cx="600502" cy="600502"/>
              </a:xfrm>
              <a:prstGeom prst="rect">
                <a:avLst/>
              </a:prstGeom>
              <a:solidFill>
                <a:schemeClr val="accent2">
                  <a:alpha val="43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073965" y="3378837"/>
                <a:ext cx="4724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Tag1</a:t>
                </a:r>
                <a:endParaRPr lang="en-US" sz="1200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254676" y="3380593"/>
                <a:ext cx="4724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Tag3</a:t>
                </a:r>
                <a:endParaRPr lang="en-US" sz="1200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659421" y="2787417"/>
                <a:ext cx="4724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Tag2</a:t>
                </a:r>
                <a:endParaRPr lang="en-US" sz="1200" dirty="0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2722932" y="4260359"/>
              <a:ext cx="351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(a)</a:t>
              </a:r>
              <a:endParaRPr lang="en-US" sz="12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344909" y="4260360"/>
              <a:ext cx="357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(b)</a:t>
              </a:r>
              <a:endParaRPr lang="en-US" sz="12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739924" y="4260360"/>
              <a:ext cx="3433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(c)</a:t>
              </a:r>
              <a:endParaRPr lang="en-US" sz="12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563257" y="4260360"/>
              <a:ext cx="357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(d)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46364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442949" y="2721023"/>
            <a:ext cx="600502" cy="6005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43451" y="2721023"/>
            <a:ext cx="600502" cy="6005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043451" y="3321525"/>
            <a:ext cx="600502" cy="6005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643953" y="3321525"/>
            <a:ext cx="600502" cy="6005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87735" y="2721023"/>
            <a:ext cx="600502" cy="600502"/>
          </a:xfrm>
          <a:prstGeom prst="rect">
            <a:avLst/>
          </a:prstGeom>
          <a:solidFill>
            <a:schemeClr val="accent2"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588237" y="2721023"/>
            <a:ext cx="600502" cy="600502"/>
          </a:xfrm>
          <a:prstGeom prst="rect">
            <a:avLst/>
          </a:prstGeom>
          <a:solidFill>
            <a:schemeClr val="accent2"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588237" y="3321525"/>
            <a:ext cx="600502" cy="600502"/>
          </a:xfrm>
          <a:prstGeom prst="rect">
            <a:avLst/>
          </a:prstGeom>
          <a:solidFill>
            <a:schemeClr val="accent2"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188739" y="3321525"/>
            <a:ext cx="600502" cy="600502"/>
          </a:xfrm>
          <a:prstGeom prst="rect">
            <a:avLst/>
          </a:prstGeom>
          <a:solidFill>
            <a:schemeClr val="accent2"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5028266" y="2947917"/>
            <a:ext cx="1175657" cy="74721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667315" y="2882774"/>
            <a:ext cx="472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Tag1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7662064" y="3483276"/>
            <a:ext cx="472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Tag2</a:t>
            </a:r>
            <a:endParaRPr lang="en-US" sz="1200" dirty="0"/>
          </a:p>
        </p:txBody>
      </p:sp>
      <p:sp>
        <p:nvSpPr>
          <p:cNvPr id="8" name="Oval 7"/>
          <p:cNvSpPr/>
          <p:nvPr/>
        </p:nvSpPr>
        <p:spPr>
          <a:xfrm>
            <a:off x="3295935" y="3280581"/>
            <a:ext cx="95534" cy="955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98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047245" y="2639136"/>
            <a:ext cx="1801506" cy="1201004"/>
            <a:chOff x="6987735" y="2721023"/>
            <a:chExt cx="1801506" cy="1201004"/>
          </a:xfrm>
        </p:grpSpPr>
        <p:sp>
          <p:nvSpPr>
            <p:cNvPr id="4" name="Rectangle 3"/>
            <p:cNvSpPr/>
            <p:nvPr/>
          </p:nvSpPr>
          <p:spPr>
            <a:xfrm>
              <a:off x="6987735" y="2721023"/>
              <a:ext cx="600502" cy="600502"/>
            </a:xfrm>
            <a:prstGeom prst="rect">
              <a:avLst/>
            </a:prstGeom>
            <a:solidFill>
              <a:schemeClr val="accent2">
                <a:alpha val="54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588237" y="2721023"/>
              <a:ext cx="600502" cy="600502"/>
            </a:xfrm>
            <a:prstGeom prst="rect">
              <a:avLst/>
            </a:prstGeom>
            <a:solidFill>
              <a:schemeClr val="accent2">
                <a:alpha val="54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588237" y="3321525"/>
              <a:ext cx="600502" cy="600502"/>
            </a:xfrm>
            <a:prstGeom prst="rect">
              <a:avLst/>
            </a:prstGeom>
            <a:solidFill>
              <a:schemeClr val="accent2">
                <a:alpha val="54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188739" y="3321525"/>
              <a:ext cx="600502" cy="600502"/>
            </a:xfrm>
            <a:prstGeom prst="rect">
              <a:avLst/>
            </a:prstGeom>
            <a:solidFill>
              <a:schemeClr val="accent2">
                <a:alpha val="54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667315" y="2882774"/>
              <a:ext cx="472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Tag1</a:t>
              </a:r>
              <a:endParaRPr 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62064" y="3483276"/>
              <a:ext cx="472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Tag2</a:t>
              </a:r>
              <a:endParaRPr lang="en-US" sz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 rot="5400000">
            <a:off x="4465174" y="2639136"/>
            <a:ext cx="1801506" cy="1201004"/>
            <a:chOff x="6987735" y="2721023"/>
            <a:chExt cx="1801506" cy="1201004"/>
          </a:xfrm>
        </p:grpSpPr>
        <p:sp>
          <p:nvSpPr>
            <p:cNvPr id="12" name="Rectangle 11"/>
            <p:cNvSpPr/>
            <p:nvPr/>
          </p:nvSpPr>
          <p:spPr>
            <a:xfrm>
              <a:off x="6987735" y="2721023"/>
              <a:ext cx="600502" cy="600502"/>
            </a:xfrm>
            <a:prstGeom prst="rect">
              <a:avLst/>
            </a:prstGeom>
            <a:solidFill>
              <a:schemeClr val="accent2">
                <a:alpha val="54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588237" y="2721023"/>
              <a:ext cx="600502" cy="600502"/>
            </a:xfrm>
            <a:prstGeom prst="rect">
              <a:avLst/>
            </a:prstGeom>
            <a:solidFill>
              <a:schemeClr val="accent2">
                <a:alpha val="54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588237" y="3321525"/>
              <a:ext cx="600502" cy="600502"/>
            </a:xfrm>
            <a:prstGeom prst="rect">
              <a:avLst/>
            </a:prstGeom>
            <a:solidFill>
              <a:schemeClr val="accent2">
                <a:alpha val="54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188739" y="3321525"/>
              <a:ext cx="600502" cy="600502"/>
            </a:xfrm>
            <a:prstGeom prst="rect">
              <a:avLst/>
            </a:prstGeom>
            <a:solidFill>
              <a:schemeClr val="accent2">
                <a:alpha val="54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667315" y="2882774"/>
              <a:ext cx="472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Tag1</a:t>
              </a:r>
              <a:endParaRPr lang="en-US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662064" y="3483276"/>
              <a:ext cx="472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Tag2</a:t>
              </a:r>
              <a:endParaRPr lang="en-US" sz="1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7021603" y="2639136"/>
            <a:ext cx="1801506" cy="1201004"/>
            <a:chOff x="6987735" y="2721023"/>
            <a:chExt cx="1801506" cy="1201004"/>
          </a:xfrm>
        </p:grpSpPr>
        <p:sp>
          <p:nvSpPr>
            <p:cNvPr id="19" name="Rectangle 18"/>
            <p:cNvSpPr/>
            <p:nvPr/>
          </p:nvSpPr>
          <p:spPr>
            <a:xfrm>
              <a:off x="6987735" y="2721023"/>
              <a:ext cx="600502" cy="600502"/>
            </a:xfrm>
            <a:prstGeom prst="rect">
              <a:avLst/>
            </a:prstGeom>
            <a:solidFill>
              <a:schemeClr val="accent2">
                <a:alpha val="54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588237" y="2721023"/>
              <a:ext cx="600502" cy="600502"/>
            </a:xfrm>
            <a:prstGeom prst="rect">
              <a:avLst/>
            </a:prstGeom>
            <a:solidFill>
              <a:schemeClr val="accent2">
                <a:alpha val="54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588237" y="3321525"/>
              <a:ext cx="600502" cy="600502"/>
            </a:xfrm>
            <a:prstGeom prst="rect">
              <a:avLst/>
            </a:prstGeom>
            <a:solidFill>
              <a:schemeClr val="accent2">
                <a:alpha val="54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188739" y="3321525"/>
              <a:ext cx="600502" cy="600502"/>
            </a:xfrm>
            <a:prstGeom prst="rect">
              <a:avLst/>
            </a:prstGeom>
            <a:solidFill>
              <a:schemeClr val="accent2">
                <a:alpha val="54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667315" y="2882774"/>
              <a:ext cx="472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Tag1</a:t>
              </a:r>
              <a:endParaRPr 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662064" y="3483276"/>
              <a:ext cx="472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Tag2</a:t>
              </a:r>
              <a:endParaRPr lang="en-US" sz="1200" dirty="0"/>
            </a:p>
          </p:txBody>
        </p:sp>
      </p:grpSp>
      <p:grpSp>
        <p:nvGrpSpPr>
          <p:cNvPr id="25" name="Group 24"/>
          <p:cNvGrpSpPr/>
          <p:nvPr/>
        </p:nvGrpSpPr>
        <p:grpSpPr>
          <a:xfrm rot="16200000">
            <a:off x="9351072" y="2639136"/>
            <a:ext cx="1801506" cy="1201004"/>
            <a:chOff x="6987735" y="2721023"/>
            <a:chExt cx="1801506" cy="1201004"/>
          </a:xfrm>
        </p:grpSpPr>
        <p:sp>
          <p:nvSpPr>
            <p:cNvPr id="26" name="Rectangle 25"/>
            <p:cNvSpPr/>
            <p:nvPr/>
          </p:nvSpPr>
          <p:spPr>
            <a:xfrm>
              <a:off x="6987735" y="2721023"/>
              <a:ext cx="600502" cy="600502"/>
            </a:xfrm>
            <a:prstGeom prst="rect">
              <a:avLst/>
            </a:prstGeom>
            <a:solidFill>
              <a:schemeClr val="accent2">
                <a:alpha val="54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588237" y="2721023"/>
              <a:ext cx="600502" cy="600502"/>
            </a:xfrm>
            <a:prstGeom prst="rect">
              <a:avLst/>
            </a:prstGeom>
            <a:solidFill>
              <a:schemeClr val="accent2">
                <a:alpha val="54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588237" y="3321525"/>
              <a:ext cx="600502" cy="600502"/>
            </a:xfrm>
            <a:prstGeom prst="rect">
              <a:avLst/>
            </a:prstGeom>
            <a:solidFill>
              <a:schemeClr val="accent2">
                <a:alpha val="54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188739" y="3321525"/>
              <a:ext cx="600502" cy="600502"/>
            </a:xfrm>
            <a:prstGeom prst="rect">
              <a:avLst/>
            </a:prstGeom>
            <a:solidFill>
              <a:schemeClr val="accent2">
                <a:alpha val="54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667315" y="2882774"/>
              <a:ext cx="472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Tag1</a:t>
              </a:r>
              <a:endParaRPr 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662064" y="3483276"/>
              <a:ext cx="472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Tag2</a:t>
              </a:r>
              <a:endParaRPr lang="en-US" sz="1200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856716" y="4440642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(a)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5176301" y="4440642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(b)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7907310" y="4440641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(c)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10105245" y="444064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(d)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63862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42949" y="2704694"/>
            <a:ext cx="600502" cy="6005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3451" y="2712494"/>
            <a:ext cx="600502" cy="6005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43953" y="2104192"/>
            <a:ext cx="600502" cy="6005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43953" y="2712494"/>
            <a:ext cx="600502" cy="6005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3451" y="3317386"/>
            <a:ext cx="600502" cy="6005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494896" y="2712494"/>
            <a:ext cx="600502" cy="600502"/>
          </a:xfrm>
          <a:prstGeom prst="rect">
            <a:avLst/>
          </a:prstGeom>
          <a:solidFill>
            <a:schemeClr val="accent2">
              <a:alpha val="4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095398" y="2104192"/>
            <a:ext cx="600502" cy="600502"/>
          </a:xfrm>
          <a:prstGeom prst="rect">
            <a:avLst/>
          </a:prstGeom>
          <a:solidFill>
            <a:schemeClr val="accent2">
              <a:alpha val="4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095398" y="2712494"/>
            <a:ext cx="600502" cy="600502"/>
          </a:xfrm>
          <a:prstGeom prst="rect">
            <a:avLst/>
          </a:prstGeom>
          <a:solidFill>
            <a:schemeClr val="accent2">
              <a:alpha val="4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494896" y="3317386"/>
            <a:ext cx="600502" cy="600502"/>
          </a:xfrm>
          <a:prstGeom prst="rect">
            <a:avLst/>
          </a:prstGeom>
          <a:solidFill>
            <a:schemeClr val="accent2">
              <a:alpha val="4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4981596" y="2639137"/>
            <a:ext cx="1175657" cy="74721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159430" y="2265943"/>
            <a:ext cx="472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Tag3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558928" y="3479137"/>
            <a:ext cx="472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Tag2</a:t>
            </a:r>
            <a:endParaRPr lang="en-US" sz="1200" dirty="0"/>
          </a:p>
        </p:txBody>
      </p:sp>
      <p:grpSp>
        <p:nvGrpSpPr>
          <p:cNvPr id="2" name="Group 1"/>
          <p:cNvGrpSpPr/>
          <p:nvPr/>
        </p:nvGrpSpPr>
        <p:grpSpPr>
          <a:xfrm>
            <a:off x="6894394" y="2704694"/>
            <a:ext cx="600502" cy="600502"/>
            <a:chOff x="6894394" y="2704694"/>
            <a:chExt cx="600502" cy="600502"/>
          </a:xfrm>
        </p:grpSpPr>
        <p:sp>
          <p:nvSpPr>
            <p:cNvPr id="9" name="Rectangle 8"/>
            <p:cNvSpPr/>
            <p:nvPr/>
          </p:nvSpPr>
          <p:spPr>
            <a:xfrm>
              <a:off x="6894394" y="2704694"/>
              <a:ext cx="600502" cy="600502"/>
            </a:xfrm>
            <a:prstGeom prst="rect">
              <a:avLst/>
            </a:prstGeom>
            <a:solidFill>
              <a:schemeClr val="accent2">
                <a:alpha val="4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958427" y="2879553"/>
              <a:ext cx="472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Tag1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33076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41194" y="1900598"/>
            <a:ext cx="10071458" cy="3784242"/>
            <a:chOff x="341194" y="1900598"/>
            <a:chExt cx="10071458" cy="378424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1194" y="1900598"/>
              <a:ext cx="5045656" cy="378424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86850" y="1908043"/>
              <a:ext cx="5025802" cy="37693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02727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98" y="1419367"/>
            <a:ext cx="4907764" cy="41944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523" y="1828799"/>
            <a:ext cx="4834091" cy="362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147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/>
          <p:cNvGrpSpPr/>
          <p:nvPr/>
        </p:nvGrpSpPr>
        <p:grpSpPr>
          <a:xfrm>
            <a:off x="7904328" y="1994709"/>
            <a:ext cx="3014409" cy="3010403"/>
            <a:chOff x="3223146" y="1444426"/>
            <a:chExt cx="3014409" cy="3010403"/>
          </a:xfrm>
        </p:grpSpPr>
        <p:grpSp>
          <p:nvGrpSpPr>
            <p:cNvPr id="5" name="Group 4"/>
            <p:cNvGrpSpPr/>
            <p:nvPr/>
          </p:nvGrpSpPr>
          <p:grpSpPr>
            <a:xfrm>
              <a:off x="3223146" y="1449100"/>
              <a:ext cx="600502" cy="600502"/>
              <a:chOff x="6894394" y="2704694"/>
              <a:chExt cx="600502" cy="60050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6894394" y="2704694"/>
                <a:ext cx="600502" cy="600502"/>
              </a:xfrm>
              <a:prstGeom prst="rect">
                <a:avLst/>
              </a:prstGeom>
              <a:solidFill>
                <a:schemeClr val="accent2">
                  <a:alpha val="42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958427" y="2879553"/>
                <a:ext cx="4724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Tag1</a:t>
                </a:r>
                <a:endParaRPr lang="en-US" sz="1200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823648" y="1449100"/>
              <a:ext cx="600502" cy="600502"/>
              <a:chOff x="6894394" y="2704694"/>
              <a:chExt cx="600502" cy="600502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894394" y="2704694"/>
                <a:ext cx="600502" cy="600502"/>
              </a:xfrm>
              <a:prstGeom prst="rect">
                <a:avLst/>
              </a:prstGeom>
              <a:solidFill>
                <a:schemeClr val="accent2">
                  <a:alpha val="42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958427" y="2879553"/>
                <a:ext cx="4724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Tag2</a:t>
                </a:r>
                <a:endParaRPr lang="en-US" sz="12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426767" y="1449100"/>
              <a:ext cx="600502" cy="600502"/>
              <a:chOff x="6894394" y="2704694"/>
              <a:chExt cx="600502" cy="600502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6894394" y="2704694"/>
                <a:ext cx="600502" cy="600502"/>
              </a:xfrm>
              <a:prstGeom prst="rect">
                <a:avLst/>
              </a:prstGeom>
              <a:solidFill>
                <a:schemeClr val="accent2">
                  <a:alpha val="42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958427" y="2879553"/>
                <a:ext cx="4724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Tag3</a:t>
                </a:r>
                <a:endParaRPr lang="en-US" sz="120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024652" y="1444426"/>
              <a:ext cx="600502" cy="600502"/>
              <a:chOff x="6894394" y="2704694"/>
              <a:chExt cx="600502" cy="6005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6894394" y="2704694"/>
                <a:ext cx="600502" cy="600502"/>
              </a:xfrm>
              <a:prstGeom prst="rect">
                <a:avLst/>
              </a:prstGeom>
              <a:solidFill>
                <a:schemeClr val="accent2">
                  <a:alpha val="42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958427" y="2879553"/>
                <a:ext cx="4724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Tag4</a:t>
                </a:r>
                <a:endParaRPr lang="en-US" sz="1200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5622537" y="1444426"/>
              <a:ext cx="600502" cy="600502"/>
              <a:chOff x="6894394" y="2704694"/>
              <a:chExt cx="600502" cy="6005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6894394" y="2704694"/>
                <a:ext cx="600502" cy="600502"/>
              </a:xfrm>
              <a:prstGeom prst="rect">
                <a:avLst/>
              </a:prstGeom>
              <a:solidFill>
                <a:schemeClr val="accent2">
                  <a:alpha val="42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958427" y="2879553"/>
                <a:ext cx="4724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Tag5</a:t>
                </a:r>
                <a:endParaRPr lang="en-US" sz="1200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3223146" y="2049602"/>
              <a:ext cx="600502" cy="600502"/>
              <a:chOff x="6894394" y="2704694"/>
              <a:chExt cx="600502" cy="600502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6894394" y="2704694"/>
                <a:ext cx="600502" cy="600502"/>
              </a:xfrm>
              <a:prstGeom prst="rect">
                <a:avLst/>
              </a:prstGeom>
              <a:solidFill>
                <a:schemeClr val="accent2">
                  <a:alpha val="42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6958427" y="2879553"/>
                <a:ext cx="4724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Tag6</a:t>
                </a:r>
                <a:endParaRPr lang="en-US" sz="1200" dirty="0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3823648" y="2049602"/>
              <a:ext cx="600502" cy="600502"/>
              <a:chOff x="6894394" y="2704694"/>
              <a:chExt cx="600502" cy="600502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6894394" y="2704694"/>
                <a:ext cx="600502" cy="600502"/>
              </a:xfrm>
              <a:prstGeom prst="rect">
                <a:avLst/>
              </a:prstGeom>
              <a:solidFill>
                <a:schemeClr val="accent2">
                  <a:alpha val="42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6958427" y="2879553"/>
                <a:ext cx="4724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Tag7</a:t>
                </a:r>
                <a:endParaRPr lang="en-US" sz="1200" dirty="0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4426767" y="2049602"/>
              <a:ext cx="600502" cy="600502"/>
              <a:chOff x="6894394" y="2704694"/>
              <a:chExt cx="600502" cy="600502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6894394" y="2704694"/>
                <a:ext cx="600502" cy="600502"/>
              </a:xfrm>
              <a:prstGeom prst="rect">
                <a:avLst/>
              </a:prstGeom>
              <a:solidFill>
                <a:schemeClr val="accent2">
                  <a:alpha val="42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6958427" y="2879553"/>
                <a:ext cx="4724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Tag8</a:t>
                </a:r>
                <a:endParaRPr lang="en-US" sz="1200" dirty="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5024652" y="2044928"/>
              <a:ext cx="600502" cy="600502"/>
              <a:chOff x="6894394" y="2704694"/>
              <a:chExt cx="600502" cy="600502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6894394" y="2704694"/>
                <a:ext cx="600502" cy="600502"/>
              </a:xfrm>
              <a:prstGeom prst="rect">
                <a:avLst/>
              </a:prstGeom>
              <a:solidFill>
                <a:schemeClr val="accent2">
                  <a:alpha val="42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6958427" y="2879553"/>
                <a:ext cx="4724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Tag9</a:t>
                </a:r>
                <a:endParaRPr lang="en-US" sz="1200" dirty="0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5622537" y="2044928"/>
              <a:ext cx="615018" cy="600502"/>
              <a:chOff x="6894394" y="2704694"/>
              <a:chExt cx="615018" cy="600502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6894394" y="2704694"/>
                <a:ext cx="600502" cy="600502"/>
              </a:xfrm>
              <a:prstGeom prst="rect">
                <a:avLst/>
              </a:prstGeom>
              <a:solidFill>
                <a:schemeClr val="accent2">
                  <a:alpha val="42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6958427" y="2879553"/>
                <a:ext cx="5509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Ta</a:t>
                </a:r>
                <a:r>
                  <a:rPr lang="en-US" altLang="zh-CN" sz="1200" dirty="0" smtClean="0"/>
                  <a:t>g10</a:t>
                </a:r>
                <a:endParaRPr lang="en-US" sz="1200" dirty="0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3223146" y="2650104"/>
              <a:ext cx="615018" cy="600502"/>
              <a:chOff x="6894394" y="2704694"/>
              <a:chExt cx="615018" cy="600502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6894394" y="2704694"/>
                <a:ext cx="600502" cy="600502"/>
              </a:xfrm>
              <a:prstGeom prst="rect">
                <a:avLst/>
              </a:prstGeom>
              <a:solidFill>
                <a:schemeClr val="accent2">
                  <a:alpha val="42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6958427" y="2879553"/>
                <a:ext cx="5509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Tag11</a:t>
                </a:r>
                <a:endParaRPr lang="en-US" sz="1200" dirty="0"/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3823648" y="2650104"/>
              <a:ext cx="615018" cy="600502"/>
              <a:chOff x="6894394" y="2704694"/>
              <a:chExt cx="615018" cy="600502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6894394" y="2704694"/>
                <a:ext cx="600502" cy="600502"/>
              </a:xfrm>
              <a:prstGeom prst="rect">
                <a:avLst/>
              </a:prstGeom>
              <a:solidFill>
                <a:schemeClr val="accent2">
                  <a:alpha val="42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6958427" y="2879553"/>
                <a:ext cx="5509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Tag12</a:t>
                </a:r>
                <a:endParaRPr lang="en-US" sz="1200" dirty="0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4426767" y="2650104"/>
              <a:ext cx="615018" cy="600502"/>
              <a:chOff x="6894394" y="2704694"/>
              <a:chExt cx="615018" cy="600502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6894394" y="2704694"/>
                <a:ext cx="600502" cy="600502"/>
              </a:xfrm>
              <a:prstGeom prst="rect">
                <a:avLst/>
              </a:prstGeom>
              <a:solidFill>
                <a:schemeClr val="accent2">
                  <a:alpha val="42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6958427" y="2879553"/>
                <a:ext cx="5509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Tag13</a:t>
                </a:r>
                <a:endParaRPr lang="en-US" sz="1200" dirty="0"/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5024652" y="2645430"/>
              <a:ext cx="615018" cy="600502"/>
              <a:chOff x="6894394" y="2704694"/>
              <a:chExt cx="615018" cy="600502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6894394" y="2704694"/>
                <a:ext cx="600502" cy="600502"/>
              </a:xfrm>
              <a:prstGeom prst="rect">
                <a:avLst/>
              </a:prstGeom>
              <a:solidFill>
                <a:schemeClr val="accent2">
                  <a:alpha val="42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6958427" y="2879553"/>
                <a:ext cx="5509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Tag14</a:t>
                </a:r>
                <a:endParaRPr lang="en-US" sz="1200" dirty="0"/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5622537" y="2645430"/>
              <a:ext cx="615018" cy="600502"/>
              <a:chOff x="6894394" y="2704694"/>
              <a:chExt cx="615018" cy="600502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6894394" y="2704694"/>
                <a:ext cx="600502" cy="600502"/>
              </a:xfrm>
              <a:prstGeom prst="rect">
                <a:avLst/>
              </a:prstGeom>
              <a:solidFill>
                <a:schemeClr val="accent2">
                  <a:alpha val="42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6958427" y="2879553"/>
                <a:ext cx="5509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Tag15</a:t>
                </a:r>
                <a:endParaRPr lang="en-US" sz="1200" dirty="0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3223146" y="3250606"/>
              <a:ext cx="615018" cy="600502"/>
              <a:chOff x="6894394" y="2704694"/>
              <a:chExt cx="615018" cy="600502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6894394" y="2704694"/>
                <a:ext cx="600502" cy="600502"/>
              </a:xfrm>
              <a:prstGeom prst="rect">
                <a:avLst/>
              </a:prstGeom>
              <a:solidFill>
                <a:schemeClr val="accent2">
                  <a:alpha val="42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6958427" y="2879553"/>
                <a:ext cx="5509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Tag16</a:t>
                </a:r>
                <a:endParaRPr lang="en-US" sz="1200" dirty="0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3823648" y="3250606"/>
              <a:ext cx="615018" cy="600502"/>
              <a:chOff x="6894394" y="2704694"/>
              <a:chExt cx="615018" cy="600502"/>
            </a:xfrm>
          </p:grpSpPr>
          <p:sp>
            <p:nvSpPr>
              <p:cNvPr id="99" name="Rectangle 98"/>
              <p:cNvSpPr/>
              <p:nvPr/>
            </p:nvSpPr>
            <p:spPr>
              <a:xfrm>
                <a:off x="6894394" y="2704694"/>
                <a:ext cx="600502" cy="600502"/>
              </a:xfrm>
              <a:prstGeom prst="rect">
                <a:avLst/>
              </a:prstGeom>
              <a:solidFill>
                <a:schemeClr val="accent2">
                  <a:alpha val="42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6958427" y="2879553"/>
                <a:ext cx="5509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Tag17</a:t>
                </a:r>
                <a:endParaRPr lang="en-US" sz="1200" dirty="0"/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4426767" y="3250606"/>
              <a:ext cx="615018" cy="600502"/>
              <a:chOff x="6894394" y="2704694"/>
              <a:chExt cx="615018" cy="600502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6894394" y="2704694"/>
                <a:ext cx="600502" cy="600502"/>
              </a:xfrm>
              <a:prstGeom prst="rect">
                <a:avLst/>
              </a:prstGeom>
              <a:solidFill>
                <a:schemeClr val="accent2">
                  <a:alpha val="42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6958427" y="2879553"/>
                <a:ext cx="5509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Tag18</a:t>
                </a:r>
                <a:endParaRPr lang="en-US" sz="1200" dirty="0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5024652" y="3245932"/>
              <a:ext cx="615018" cy="600502"/>
              <a:chOff x="6894394" y="2704694"/>
              <a:chExt cx="615018" cy="600502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6894394" y="2704694"/>
                <a:ext cx="600502" cy="600502"/>
              </a:xfrm>
              <a:prstGeom prst="rect">
                <a:avLst/>
              </a:prstGeom>
              <a:solidFill>
                <a:schemeClr val="accent2">
                  <a:alpha val="42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6958427" y="2879553"/>
                <a:ext cx="5509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Tag19</a:t>
                </a:r>
                <a:endParaRPr lang="en-US" sz="1200" dirty="0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5622537" y="3245932"/>
              <a:ext cx="615018" cy="600502"/>
              <a:chOff x="6894394" y="2704694"/>
              <a:chExt cx="615018" cy="600502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6894394" y="2704694"/>
                <a:ext cx="600502" cy="600502"/>
              </a:xfrm>
              <a:prstGeom prst="rect">
                <a:avLst/>
              </a:prstGeom>
              <a:solidFill>
                <a:schemeClr val="accent2">
                  <a:alpha val="42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6958427" y="2879553"/>
                <a:ext cx="5509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Tag20</a:t>
                </a:r>
                <a:endParaRPr lang="en-US" sz="1200" dirty="0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3223146" y="3845353"/>
              <a:ext cx="615018" cy="600502"/>
              <a:chOff x="6894394" y="2704694"/>
              <a:chExt cx="615018" cy="600502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6894394" y="2704694"/>
                <a:ext cx="600502" cy="600502"/>
              </a:xfrm>
              <a:prstGeom prst="rect">
                <a:avLst/>
              </a:prstGeom>
              <a:solidFill>
                <a:schemeClr val="accent2">
                  <a:alpha val="42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6958427" y="2879553"/>
                <a:ext cx="5509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Tag21</a:t>
                </a:r>
                <a:endParaRPr lang="en-US" sz="1200" dirty="0"/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3823648" y="3845353"/>
              <a:ext cx="615018" cy="600502"/>
              <a:chOff x="6894394" y="2704694"/>
              <a:chExt cx="615018" cy="600502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6894394" y="2704694"/>
                <a:ext cx="600502" cy="600502"/>
              </a:xfrm>
              <a:prstGeom prst="rect">
                <a:avLst/>
              </a:prstGeom>
              <a:solidFill>
                <a:schemeClr val="accent2">
                  <a:alpha val="42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6958427" y="2879553"/>
                <a:ext cx="5509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Tag22</a:t>
                </a:r>
                <a:endParaRPr lang="en-US" sz="1200" dirty="0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4426767" y="3845353"/>
              <a:ext cx="615018" cy="600502"/>
              <a:chOff x="6894394" y="2704694"/>
              <a:chExt cx="615018" cy="600502"/>
            </a:xfrm>
          </p:grpSpPr>
          <p:sp>
            <p:nvSpPr>
              <p:cNvPr id="117" name="Rectangle 116"/>
              <p:cNvSpPr/>
              <p:nvPr/>
            </p:nvSpPr>
            <p:spPr>
              <a:xfrm>
                <a:off x="6894394" y="2704694"/>
                <a:ext cx="600502" cy="600502"/>
              </a:xfrm>
              <a:prstGeom prst="rect">
                <a:avLst/>
              </a:prstGeom>
              <a:solidFill>
                <a:schemeClr val="accent2">
                  <a:alpha val="42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6958427" y="2879553"/>
                <a:ext cx="5509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Tag23</a:t>
                </a:r>
                <a:endParaRPr lang="en-US" sz="1200" dirty="0"/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5024652" y="3854327"/>
              <a:ext cx="615018" cy="600502"/>
              <a:chOff x="6894394" y="2704694"/>
              <a:chExt cx="615018" cy="600502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6894394" y="2704694"/>
                <a:ext cx="600502" cy="600502"/>
              </a:xfrm>
              <a:prstGeom prst="rect">
                <a:avLst/>
              </a:prstGeom>
              <a:solidFill>
                <a:schemeClr val="accent2">
                  <a:alpha val="42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6958427" y="2879553"/>
                <a:ext cx="5509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Tag24</a:t>
                </a:r>
                <a:endParaRPr lang="en-US" sz="1200" dirty="0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5622537" y="3854327"/>
              <a:ext cx="615018" cy="600502"/>
              <a:chOff x="6894394" y="2704694"/>
              <a:chExt cx="615018" cy="600502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6894394" y="2704694"/>
                <a:ext cx="600502" cy="600502"/>
              </a:xfrm>
              <a:prstGeom prst="rect">
                <a:avLst/>
              </a:prstGeom>
              <a:solidFill>
                <a:schemeClr val="accent2">
                  <a:alpha val="42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6958427" y="2879553"/>
                <a:ext cx="5509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Tag25</a:t>
                </a:r>
                <a:endParaRPr lang="en-US" sz="1200" dirty="0"/>
              </a:p>
            </p:txBody>
          </p:sp>
        </p:grpSp>
      </p:grpSp>
      <p:pic>
        <p:nvPicPr>
          <p:cNvPr id="126" name="Picture 1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654" y="2067194"/>
            <a:ext cx="5499415" cy="285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1771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428" y="936010"/>
            <a:ext cx="6632619" cy="2758657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2192695" y="4154117"/>
            <a:ext cx="6649295" cy="1754246"/>
            <a:chOff x="1881024" y="4525427"/>
            <a:chExt cx="8724987" cy="2332573"/>
          </a:xfrm>
        </p:grpSpPr>
        <p:grpSp>
          <p:nvGrpSpPr>
            <p:cNvPr id="7" name="Group 6"/>
            <p:cNvGrpSpPr/>
            <p:nvPr/>
          </p:nvGrpSpPr>
          <p:grpSpPr>
            <a:xfrm>
              <a:off x="4212315" y="5119350"/>
              <a:ext cx="2318200" cy="1738650"/>
              <a:chOff x="2318200" y="5119350"/>
              <a:chExt cx="2318200" cy="1738650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2318200" y="6278450"/>
                <a:ext cx="579550" cy="57955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2318200" y="5698900"/>
                <a:ext cx="579550" cy="57955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318200" y="5119350"/>
                <a:ext cx="579550" cy="57955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2897750" y="5698900"/>
                <a:ext cx="579550" cy="57955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2897750" y="6278450"/>
                <a:ext cx="579550" cy="57955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3477300" y="5698900"/>
                <a:ext cx="579550" cy="57955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477300" y="6278450"/>
                <a:ext cx="579550" cy="57955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4056850" y="6278450"/>
                <a:ext cx="579550" cy="57955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4056850" y="5698900"/>
                <a:ext cx="579550" cy="57955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4056850" y="5119350"/>
                <a:ext cx="579550" cy="57955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894115" y="5119350"/>
              <a:ext cx="2298512" cy="1738650"/>
              <a:chOff x="1894115" y="5119350"/>
              <a:chExt cx="2298512" cy="173865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1894115" y="6278450"/>
                <a:ext cx="579550" cy="57955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473665" y="5698900"/>
                <a:ext cx="579550" cy="57955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473665" y="5119350"/>
                <a:ext cx="579550" cy="57955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053215" y="5698900"/>
                <a:ext cx="579550" cy="57955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894115" y="5698900"/>
                <a:ext cx="579550" cy="57955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606675" y="6278450"/>
                <a:ext cx="585952" cy="57955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3613077" y="5698900"/>
                <a:ext cx="579550" cy="57955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040411" y="5119350"/>
                <a:ext cx="579550" cy="57955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772177" y="4539800"/>
              <a:ext cx="1159100" cy="1159100"/>
              <a:chOff x="2878062" y="4539800"/>
              <a:chExt cx="1159100" cy="11591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2878062" y="5119350"/>
                <a:ext cx="579550" cy="57955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457612" y="5119350"/>
                <a:ext cx="579550" cy="57955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878062" y="4539800"/>
                <a:ext cx="579550" cy="57955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457612" y="4539800"/>
                <a:ext cx="579550" cy="57955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550203" y="4539800"/>
              <a:ext cx="579550" cy="2318200"/>
              <a:chOff x="6745097" y="4016004"/>
              <a:chExt cx="579550" cy="23182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6745097" y="5175104"/>
                <a:ext cx="579550" cy="57955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745097" y="5754654"/>
                <a:ext cx="579550" cy="57955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6745097" y="4016004"/>
                <a:ext cx="579550" cy="57955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6745097" y="4595554"/>
                <a:ext cx="579550" cy="57955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7149441" y="5698900"/>
              <a:ext cx="2318200" cy="1159100"/>
              <a:chOff x="5255326" y="5698900"/>
              <a:chExt cx="2318200" cy="1159100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5255326" y="6278450"/>
                <a:ext cx="579550" cy="57955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5834876" y="6278450"/>
                <a:ext cx="579550" cy="57955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414426" y="6278450"/>
                <a:ext cx="579550" cy="57955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993976" y="6278450"/>
                <a:ext cx="579550" cy="57955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5834876" y="5698900"/>
                <a:ext cx="579550" cy="57955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6414426" y="5698900"/>
                <a:ext cx="579550" cy="57955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7139597" y="4525427"/>
              <a:ext cx="1159100" cy="1767396"/>
              <a:chOff x="10520963" y="2990343"/>
              <a:chExt cx="1159100" cy="1767396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10520963" y="3598639"/>
                <a:ext cx="579550" cy="57955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0520963" y="4178189"/>
                <a:ext cx="579550" cy="57955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1100513" y="2990343"/>
                <a:ext cx="579550" cy="57955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1100513" y="3569893"/>
                <a:ext cx="579550" cy="57955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8287811" y="5104977"/>
              <a:ext cx="2318200" cy="1739107"/>
              <a:chOff x="9842612" y="3960250"/>
              <a:chExt cx="2318200" cy="1739107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9842612" y="3960250"/>
                <a:ext cx="579550" cy="57955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0422162" y="3960250"/>
                <a:ext cx="579550" cy="57955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0422162" y="4539800"/>
                <a:ext cx="579550" cy="57955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1001712" y="4539800"/>
                <a:ext cx="579550" cy="57955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1001712" y="5119807"/>
                <a:ext cx="579550" cy="57955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1581262" y="5119807"/>
                <a:ext cx="579550" cy="57955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7122796" y="5192487"/>
              <a:ext cx="619916" cy="3683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Tag1</a:t>
              </a:r>
              <a:endParaRPr lang="en-US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744641" y="5192487"/>
              <a:ext cx="619916" cy="3683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Tag2</a:t>
              </a:r>
              <a:endParaRPr lang="en-US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122261" y="4604160"/>
              <a:ext cx="619916" cy="3683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Tag3</a:t>
              </a:r>
              <a:endParaRPr lang="en-US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121219" y="5258983"/>
              <a:ext cx="619916" cy="3683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Tag4</a:t>
              </a:r>
              <a:endParaRPr lang="en-US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555826" y="4658693"/>
              <a:ext cx="619916" cy="3683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Tag5</a:t>
              </a:r>
              <a:endParaRPr 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561872" y="6409438"/>
              <a:ext cx="619916" cy="3683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Tag6</a:t>
              </a:r>
              <a:endParaRPr lang="en-US" sz="1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1024" y="6401707"/>
              <a:ext cx="619916" cy="3683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Tag7</a:t>
              </a:r>
              <a:endParaRPr 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81563" y="5238832"/>
              <a:ext cx="619916" cy="3683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Tag8</a:t>
              </a:r>
              <a:endParaRPr 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29505" y="6409438"/>
              <a:ext cx="619916" cy="3683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Tag9</a:t>
              </a:r>
              <a:endParaRPr 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33972" y="5224459"/>
              <a:ext cx="722984" cy="3683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Tag10</a:t>
              </a:r>
              <a:endParaRPr 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52013" y="6409493"/>
              <a:ext cx="722984" cy="3683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Tag11</a:t>
              </a:r>
              <a:endParaRPr 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883932" y="5224459"/>
              <a:ext cx="722984" cy="3683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Tag12</a:t>
              </a:r>
              <a:endParaRPr 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786608" y="5818382"/>
              <a:ext cx="722984" cy="3683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Tag13</a:t>
              </a:r>
              <a:endParaRPr 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360319" y="5789636"/>
              <a:ext cx="722984" cy="3683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Tag14</a:t>
              </a:r>
              <a:endParaRPr 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973830" y="5818382"/>
              <a:ext cx="722984" cy="3683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Tag18</a:t>
              </a:r>
              <a:endParaRPr 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789430" y="6413088"/>
              <a:ext cx="722984" cy="3683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Tag19</a:t>
              </a:r>
              <a:endParaRPr lang="en-US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072219" y="6409438"/>
              <a:ext cx="722984" cy="3683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Tag17</a:t>
              </a:r>
              <a:endParaRPr lang="en-US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702863" y="5092156"/>
            <a:ext cx="297803" cy="312958"/>
            <a:chOff x="750627" y="4392841"/>
            <a:chExt cx="297803" cy="312958"/>
          </a:xfrm>
        </p:grpSpPr>
        <p:sp>
          <p:nvSpPr>
            <p:cNvPr id="75" name="Oval 74"/>
            <p:cNvSpPr/>
            <p:nvPr/>
          </p:nvSpPr>
          <p:spPr>
            <a:xfrm>
              <a:off x="750627" y="4392841"/>
              <a:ext cx="297803" cy="29780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67079" y="439802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5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283184" y="4990574"/>
            <a:ext cx="297803" cy="312958"/>
            <a:chOff x="750627" y="4392841"/>
            <a:chExt cx="297803" cy="312958"/>
          </a:xfrm>
        </p:grpSpPr>
        <p:sp>
          <p:nvSpPr>
            <p:cNvPr id="79" name="Oval 78"/>
            <p:cNvSpPr/>
            <p:nvPr/>
          </p:nvSpPr>
          <p:spPr>
            <a:xfrm>
              <a:off x="750627" y="4392841"/>
              <a:ext cx="297803" cy="29780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67079" y="439802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bg1"/>
                  </a:solidFill>
                </a:rPr>
                <a:t>1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2928821" y="5099596"/>
            <a:ext cx="297803" cy="312958"/>
            <a:chOff x="750627" y="4392841"/>
            <a:chExt cx="297803" cy="312958"/>
          </a:xfrm>
        </p:grpSpPr>
        <p:sp>
          <p:nvSpPr>
            <p:cNvPr id="82" name="Oval 81"/>
            <p:cNvSpPr/>
            <p:nvPr/>
          </p:nvSpPr>
          <p:spPr>
            <a:xfrm>
              <a:off x="750627" y="4392841"/>
              <a:ext cx="297803" cy="29780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67079" y="439802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4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5839345" y="4890975"/>
            <a:ext cx="297803" cy="312958"/>
            <a:chOff x="750627" y="4392841"/>
            <a:chExt cx="297803" cy="312958"/>
          </a:xfrm>
        </p:grpSpPr>
        <p:sp>
          <p:nvSpPr>
            <p:cNvPr id="85" name="Oval 84"/>
            <p:cNvSpPr/>
            <p:nvPr/>
          </p:nvSpPr>
          <p:spPr>
            <a:xfrm>
              <a:off x="750627" y="4392841"/>
              <a:ext cx="297803" cy="29780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67079" y="439802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3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4457463" y="4462168"/>
            <a:ext cx="297803" cy="312958"/>
            <a:chOff x="750627" y="4392841"/>
            <a:chExt cx="297803" cy="312958"/>
          </a:xfrm>
        </p:grpSpPr>
        <p:sp>
          <p:nvSpPr>
            <p:cNvPr id="88" name="Oval 87"/>
            <p:cNvSpPr/>
            <p:nvPr/>
          </p:nvSpPr>
          <p:spPr>
            <a:xfrm>
              <a:off x="750627" y="4392841"/>
              <a:ext cx="297803" cy="29780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67079" y="439802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2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7595277" y="4672664"/>
            <a:ext cx="297803" cy="312958"/>
            <a:chOff x="750627" y="4392841"/>
            <a:chExt cx="297803" cy="312958"/>
          </a:xfrm>
        </p:grpSpPr>
        <p:sp>
          <p:nvSpPr>
            <p:cNvPr id="91" name="Oval 90"/>
            <p:cNvSpPr/>
            <p:nvPr/>
          </p:nvSpPr>
          <p:spPr>
            <a:xfrm>
              <a:off x="750627" y="4392841"/>
              <a:ext cx="297803" cy="29780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67079" y="439802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bg1"/>
                  </a:solidFill>
                </a:rPr>
                <a:t>6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6942191" y="5518096"/>
            <a:ext cx="297803" cy="312958"/>
            <a:chOff x="750627" y="4392841"/>
            <a:chExt cx="297803" cy="312958"/>
          </a:xfrm>
        </p:grpSpPr>
        <p:sp>
          <p:nvSpPr>
            <p:cNvPr id="94" name="Oval 93"/>
            <p:cNvSpPr/>
            <p:nvPr/>
          </p:nvSpPr>
          <p:spPr>
            <a:xfrm>
              <a:off x="750627" y="4392841"/>
              <a:ext cx="297803" cy="29780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67079" y="439802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bg1"/>
                  </a:solidFill>
                </a:rPr>
                <a:t>7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5970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93537" y="250079"/>
            <a:ext cx="9749306" cy="6096000"/>
            <a:chOff x="2540000" y="762000"/>
            <a:chExt cx="7209306" cy="5334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0000" y="762000"/>
              <a:ext cx="7112000" cy="5334000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4005329" y="1171978"/>
              <a:ext cx="2511381" cy="850005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488028" y="2202287"/>
              <a:ext cx="2075645" cy="7834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608490" y="4906850"/>
              <a:ext cx="1933978" cy="59028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286777" y="2614410"/>
              <a:ext cx="2569336" cy="847859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984123" y="3462269"/>
              <a:ext cx="4765183" cy="592427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005329" y="4054696"/>
              <a:ext cx="3657602" cy="476517"/>
            </a:xfrm>
            <a:prstGeom prst="ellipse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945488" y="4476478"/>
              <a:ext cx="3337775" cy="491548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998779" y="5277056"/>
            <a:ext cx="297803" cy="312958"/>
            <a:chOff x="750627" y="4392841"/>
            <a:chExt cx="297803" cy="312958"/>
          </a:xfrm>
        </p:grpSpPr>
        <p:sp>
          <p:nvSpPr>
            <p:cNvPr id="14" name="Oval 13"/>
            <p:cNvSpPr/>
            <p:nvPr/>
          </p:nvSpPr>
          <p:spPr>
            <a:xfrm>
              <a:off x="750627" y="4392841"/>
              <a:ext cx="297803" cy="29780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67079" y="439802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bg1"/>
                  </a:solidFill>
                </a:rPr>
                <a:t>1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071909" y="4650879"/>
            <a:ext cx="297803" cy="312958"/>
            <a:chOff x="750627" y="4392841"/>
            <a:chExt cx="297803" cy="312958"/>
          </a:xfrm>
        </p:grpSpPr>
        <p:sp>
          <p:nvSpPr>
            <p:cNvPr id="17" name="Oval 16"/>
            <p:cNvSpPr/>
            <p:nvPr/>
          </p:nvSpPr>
          <p:spPr>
            <a:xfrm>
              <a:off x="750627" y="4392841"/>
              <a:ext cx="297803" cy="29780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7079" y="439802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bg1"/>
                  </a:solidFill>
                </a:rPr>
                <a:t>2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169966" y="4148604"/>
            <a:ext cx="297803" cy="312958"/>
            <a:chOff x="750627" y="4392841"/>
            <a:chExt cx="297803" cy="312958"/>
          </a:xfrm>
        </p:grpSpPr>
        <p:sp>
          <p:nvSpPr>
            <p:cNvPr id="20" name="Oval 19"/>
            <p:cNvSpPr/>
            <p:nvPr/>
          </p:nvSpPr>
          <p:spPr>
            <a:xfrm>
              <a:off x="750627" y="4392841"/>
              <a:ext cx="297803" cy="29780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7079" y="439802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3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971793" y="3518151"/>
            <a:ext cx="297803" cy="312958"/>
            <a:chOff x="750627" y="4392841"/>
            <a:chExt cx="297803" cy="312958"/>
          </a:xfrm>
        </p:grpSpPr>
        <p:sp>
          <p:nvSpPr>
            <p:cNvPr id="23" name="Oval 22"/>
            <p:cNvSpPr/>
            <p:nvPr/>
          </p:nvSpPr>
          <p:spPr>
            <a:xfrm>
              <a:off x="750627" y="4392841"/>
              <a:ext cx="297803" cy="29780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67079" y="439802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4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100181" y="2680407"/>
            <a:ext cx="297803" cy="312958"/>
            <a:chOff x="750627" y="4392841"/>
            <a:chExt cx="297803" cy="312958"/>
          </a:xfrm>
        </p:grpSpPr>
        <p:sp>
          <p:nvSpPr>
            <p:cNvPr id="26" name="Oval 25"/>
            <p:cNvSpPr/>
            <p:nvPr/>
          </p:nvSpPr>
          <p:spPr>
            <a:xfrm>
              <a:off x="750627" y="4392841"/>
              <a:ext cx="297803" cy="29780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67079" y="439802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5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192999" y="2516350"/>
            <a:ext cx="297803" cy="312958"/>
            <a:chOff x="750627" y="4392841"/>
            <a:chExt cx="297803" cy="312958"/>
          </a:xfrm>
        </p:grpSpPr>
        <p:sp>
          <p:nvSpPr>
            <p:cNvPr id="29" name="Oval 28"/>
            <p:cNvSpPr/>
            <p:nvPr/>
          </p:nvSpPr>
          <p:spPr>
            <a:xfrm>
              <a:off x="750627" y="4392841"/>
              <a:ext cx="297803" cy="29780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67079" y="439802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6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148262" y="995641"/>
            <a:ext cx="297803" cy="312958"/>
            <a:chOff x="750627" y="4392841"/>
            <a:chExt cx="297803" cy="312958"/>
          </a:xfrm>
        </p:grpSpPr>
        <p:sp>
          <p:nvSpPr>
            <p:cNvPr id="32" name="Oval 31"/>
            <p:cNvSpPr/>
            <p:nvPr/>
          </p:nvSpPr>
          <p:spPr>
            <a:xfrm>
              <a:off x="750627" y="4392841"/>
              <a:ext cx="297803" cy="29780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67079" y="439802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7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4170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946" y="1122218"/>
            <a:ext cx="7112000" cy="5334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925252" y="5065270"/>
            <a:ext cx="1473958" cy="928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flipV="1">
            <a:off x="3918857" y="4147455"/>
            <a:ext cx="1681844" cy="9178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887966" y="2861170"/>
            <a:ext cx="1855733" cy="928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245394" y="2196885"/>
            <a:ext cx="1473958" cy="928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306752" y="1268837"/>
            <a:ext cx="1473958" cy="928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62923" y="5065268"/>
            <a:ext cx="7105818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262923" y="3985162"/>
            <a:ext cx="7105818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62923" y="2861170"/>
            <a:ext cx="7105818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62923" y="2205739"/>
            <a:ext cx="7105818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616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0" y="850900"/>
            <a:ext cx="5892800" cy="51562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5811294" y="3401704"/>
            <a:ext cx="393890" cy="364713"/>
            <a:chOff x="4993220" y="1828538"/>
            <a:chExt cx="393890" cy="364713"/>
          </a:xfrm>
        </p:grpSpPr>
        <p:sp>
          <p:nvSpPr>
            <p:cNvPr id="6" name="Rectangle 5"/>
            <p:cNvSpPr/>
            <p:nvPr/>
          </p:nvSpPr>
          <p:spPr>
            <a:xfrm>
              <a:off x="5067662" y="1828538"/>
              <a:ext cx="217295" cy="3647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93220" y="1865145"/>
              <a:ext cx="3938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Tag</a:t>
              </a:r>
              <a:endParaRPr lang="en-US" sz="1200" dirty="0"/>
            </a:p>
          </p:txBody>
        </p:sp>
      </p:grpSp>
      <p:sp>
        <p:nvSpPr>
          <p:cNvPr id="8" name="Curved Down Arrow 7"/>
          <p:cNvSpPr/>
          <p:nvPr/>
        </p:nvSpPr>
        <p:spPr>
          <a:xfrm>
            <a:off x="5361582" y="2837272"/>
            <a:ext cx="1293313" cy="739538"/>
          </a:xfrm>
          <a:prstGeom prst="curved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2163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55259" y="1432371"/>
            <a:ext cx="600502" cy="600502"/>
          </a:xfrm>
          <a:prstGeom prst="rect">
            <a:avLst/>
          </a:prstGeom>
          <a:solidFill>
            <a:schemeClr val="accent2"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55761" y="1432371"/>
            <a:ext cx="600502" cy="600502"/>
          </a:xfrm>
          <a:prstGeom prst="rect">
            <a:avLst/>
          </a:prstGeom>
          <a:solidFill>
            <a:schemeClr val="accent2"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55761" y="2032873"/>
            <a:ext cx="600502" cy="600502"/>
          </a:xfrm>
          <a:prstGeom prst="rect">
            <a:avLst/>
          </a:prstGeom>
          <a:solidFill>
            <a:schemeClr val="accent2"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56263" y="2032873"/>
            <a:ext cx="600502" cy="600502"/>
          </a:xfrm>
          <a:prstGeom prst="rect">
            <a:avLst/>
          </a:prstGeom>
          <a:solidFill>
            <a:schemeClr val="accent2"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34839" y="1594122"/>
            <a:ext cx="393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Tag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529588" y="2194624"/>
            <a:ext cx="393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Tag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1455761" y="-2346"/>
            <a:ext cx="600502" cy="600502"/>
          </a:xfrm>
          <a:prstGeom prst="rect">
            <a:avLst/>
          </a:prstGeom>
          <a:solidFill>
            <a:schemeClr val="accent2"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056263" y="-2346"/>
            <a:ext cx="600502" cy="600502"/>
          </a:xfrm>
          <a:prstGeom prst="rect">
            <a:avLst/>
          </a:prstGeom>
          <a:solidFill>
            <a:schemeClr val="accent2"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47511" y="159405"/>
            <a:ext cx="393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Tag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855259" y="598156"/>
            <a:ext cx="600502" cy="600502"/>
          </a:xfrm>
          <a:prstGeom prst="rect">
            <a:avLst/>
          </a:prstGeom>
          <a:solidFill>
            <a:schemeClr val="accent2"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455761" y="598156"/>
            <a:ext cx="600502" cy="600502"/>
          </a:xfrm>
          <a:prstGeom prst="rect">
            <a:avLst/>
          </a:prstGeom>
          <a:solidFill>
            <a:schemeClr val="accent2"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534839" y="759907"/>
            <a:ext cx="393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Tag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1455761" y="3321526"/>
            <a:ext cx="600502" cy="600502"/>
          </a:xfrm>
          <a:prstGeom prst="rect">
            <a:avLst/>
          </a:prstGeom>
          <a:solidFill>
            <a:schemeClr val="accent2"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056263" y="3321526"/>
            <a:ext cx="600502" cy="600502"/>
          </a:xfrm>
          <a:prstGeom prst="rect">
            <a:avLst/>
          </a:prstGeom>
          <a:solidFill>
            <a:schemeClr val="accent2"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547511" y="3483277"/>
            <a:ext cx="393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Tag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855259" y="3922028"/>
            <a:ext cx="600502" cy="600502"/>
          </a:xfrm>
          <a:prstGeom prst="rect">
            <a:avLst/>
          </a:prstGeom>
          <a:solidFill>
            <a:schemeClr val="accent2"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455761" y="3922028"/>
            <a:ext cx="600502" cy="600502"/>
          </a:xfrm>
          <a:prstGeom prst="rect">
            <a:avLst/>
          </a:prstGeom>
          <a:solidFill>
            <a:schemeClr val="accent2"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056263" y="2721024"/>
            <a:ext cx="600502" cy="600502"/>
          </a:xfrm>
          <a:prstGeom prst="rect">
            <a:avLst/>
          </a:prstGeom>
          <a:solidFill>
            <a:schemeClr val="accent2"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656765" y="2721024"/>
            <a:ext cx="600502" cy="600502"/>
          </a:xfrm>
          <a:prstGeom prst="rect">
            <a:avLst/>
          </a:prstGeom>
          <a:solidFill>
            <a:schemeClr val="accent2"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148013" y="3486936"/>
            <a:ext cx="393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Tag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2056263" y="5971585"/>
            <a:ext cx="600502" cy="600502"/>
          </a:xfrm>
          <a:prstGeom prst="rect">
            <a:avLst/>
          </a:prstGeom>
          <a:solidFill>
            <a:schemeClr val="accent2"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656765" y="5971585"/>
            <a:ext cx="600502" cy="600502"/>
          </a:xfrm>
          <a:prstGeom prst="rect">
            <a:avLst/>
          </a:prstGeom>
          <a:solidFill>
            <a:schemeClr val="accent2"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455761" y="5371083"/>
            <a:ext cx="600502" cy="600502"/>
          </a:xfrm>
          <a:prstGeom prst="rect">
            <a:avLst/>
          </a:prstGeom>
          <a:solidFill>
            <a:schemeClr val="accent2"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056263" y="5371083"/>
            <a:ext cx="600502" cy="600502"/>
          </a:xfrm>
          <a:prstGeom prst="rect">
            <a:avLst/>
          </a:prstGeom>
          <a:solidFill>
            <a:schemeClr val="accent2"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547511" y="5532834"/>
            <a:ext cx="393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Tag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148013" y="5536493"/>
            <a:ext cx="393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Tag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855259" y="4756243"/>
            <a:ext cx="600502" cy="600502"/>
          </a:xfrm>
          <a:prstGeom prst="rect">
            <a:avLst/>
          </a:prstGeom>
          <a:solidFill>
            <a:schemeClr val="accent2"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455761" y="4756243"/>
            <a:ext cx="600502" cy="600502"/>
          </a:xfrm>
          <a:prstGeom prst="rect">
            <a:avLst/>
          </a:prstGeom>
          <a:solidFill>
            <a:schemeClr val="accent2"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013220" y="290882"/>
            <a:ext cx="600502" cy="600502"/>
          </a:xfrm>
          <a:prstGeom prst="rect">
            <a:avLst/>
          </a:prstGeom>
          <a:solidFill>
            <a:schemeClr val="accent2"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412718" y="297905"/>
            <a:ext cx="600502" cy="600502"/>
          </a:xfrm>
          <a:prstGeom prst="rect">
            <a:avLst/>
          </a:prstGeom>
          <a:solidFill>
            <a:schemeClr val="accent2"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412718" y="896752"/>
            <a:ext cx="600502" cy="600502"/>
          </a:xfrm>
          <a:prstGeom prst="rect">
            <a:avLst/>
          </a:prstGeom>
          <a:solidFill>
            <a:schemeClr val="accent2"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405769" y="1497254"/>
            <a:ext cx="600502" cy="600502"/>
          </a:xfrm>
          <a:prstGeom prst="rect">
            <a:avLst/>
          </a:prstGeom>
          <a:solidFill>
            <a:schemeClr val="accent2"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006271" y="1497254"/>
            <a:ext cx="600502" cy="600502"/>
          </a:xfrm>
          <a:prstGeom prst="rect">
            <a:avLst/>
          </a:prstGeom>
          <a:solidFill>
            <a:schemeClr val="accent2"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805267" y="896752"/>
            <a:ext cx="600502" cy="600502"/>
          </a:xfrm>
          <a:prstGeom prst="rect">
            <a:avLst/>
          </a:prstGeom>
          <a:solidFill>
            <a:schemeClr val="accent2"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109577" y="1659005"/>
            <a:ext cx="393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Tag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908573" y="1058503"/>
            <a:ext cx="393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Tag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6109577" y="436404"/>
            <a:ext cx="393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Tag</a:t>
            </a:r>
            <a:endParaRPr lang="en-US" sz="1200" dirty="0"/>
          </a:p>
        </p:txBody>
      </p:sp>
      <p:sp>
        <p:nvSpPr>
          <p:cNvPr id="52" name="Rectangle 51"/>
          <p:cNvSpPr/>
          <p:nvPr/>
        </p:nvSpPr>
        <p:spPr>
          <a:xfrm>
            <a:off x="4868550" y="3483277"/>
            <a:ext cx="600502" cy="600502"/>
          </a:xfrm>
          <a:prstGeom prst="rect">
            <a:avLst/>
          </a:prstGeom>
          <a:solidFill>
            <a:schemeClr val="accent2"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469052" y="3483277"/>
            <a:ext cx="600502" cy="600502"/>
          </a:xfrm>
          <a:prstGeom prst="rect">
            <a:avLst/>
          </a:prstGeom>
          <a:solidFill>
            <a:schemeClr val="accent2"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069554" y="3483277"/>
            <a:ext cx="600502" cy="600502"/>
          </a:xfrm>
          <a:prstGeom prst="rect">
            <a:avLst/>
          </a:prstGeom>
          <a:solidFill>
            <a:schemeClr val="accent2"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477559" y="2886258"/>
            <a:ext cx="600502" cy="600502"/>
          </a:xfrm>
          <a:prstGeom prst="rect">
            <a:avLst/>
          </a:prstGeom>
          <a:solidFill>
            <a:schemeClr val="accent2"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580865" y="3048009"/>
            <a:ext cx="393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Tag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4960300" y="3645028"/>
            <a:ext cx="393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Tag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6125071" y="3645027"/>
            <a:ext cx="393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Tag</a:t>
            </a:r>
            <a:endParaRPr lang="en-US" sz="1200" dirty="0"/>
          </a:p>
        </p:txBody>
      </p:sp>
      <p:sp>
        <p:nvSpPr>
          <p:cNvPr id="62" name="Rectangle 61"/>
          <p:cNvSpPr/>
          <p:nvPr/>
        </p:nvSpPr>
        <p:spPr>
          <a:xfrm>
            <a:off x="4856994" y="4767140"/>
            <a:ext cx="600502" cy="600502"/>
          </a:xfrm>
          <a:prstGeom prst="rect">
            <a:avLst/>
          </a:prstGeom>
          <a:solidFill>
            <a:schemeClr val="accent2"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4960300" y="4928891"/>
            <a:ext cx="393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Tag</a:t>
            </a:r>
            <a:endParaRPr lang="en-US" sz="1200" dirty="0"/>
          </a:p>
        </p:txBody>
      </p:sp>
      <p:sp>
        <p:nvSpPr>
          <p:cNvPr id="64" name="Rectangle 63"/>
          <p:cNvSpPr/>
          <p:nvPr/>
        </p:nvSpPr>
        <p:spPr>
          <a:xfrm>
            <a:off x="6024600" y="4767140"/>
            <a:ext cx="600502" cy="600502"/>
          </a:xfrm>
          <a:prstGeom prst="rect">
            <a:avLst/>
          </a:prstGeom>
          <a:solidFill>
            <a:schemeClr val="accent2"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6127906" y="4928891"/>
            <a:ext cx="393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Tag</a:t>
            </a:r>
            <a:endParaRPr lang="en-US" sz="1200" dirty="0"/>
          </a:p>
        </p:txBody>
      </p:sp>
      <p:sp>
        <p:nvSpPr>
          <p:cNvPr id="66" name="Rectangle 65"/>
          <p:cNvSpPr/>
          <p:nvPr/>
        </p:nvSpPr>
        <p:spPr>
          <a:xfrm>
            <a:off x="4856994" y="5371857"/>
            <a:ext cx="600502" cy="600502"/>
          </a:xfrm>
          <a:prstGeom prst="rect">
            <a:avLst/>
          </a:prstGeom>
          <a:solidFill>
            <a:schemeClr val="accent2"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446484" y="5373216"/>
            <a:ext cx="600502" cy="600502"/>
          </a:xfrm>
          <a:prstGeom prst="rect">
            <a:avLst/>
          </a:prstGeom>
          <a:solidFill>
            <a:schemeClr val="accent2"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035974" y="5371083"/>
            <a:ext cx="600502" cy="600502"/>
          </a:xfrm>
          <a:prstGeom prst="rect">
            <a:avLst/>
          </a:prstGeom>
          <a:solidFill>
            <a:schemeClr val="accent2"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8872479" y="871615"/>
            <a:ext cx="600502" cy="600502"/>
          </a:xfrm>
          <a:prstGeom prst="rect">
            <a:avLst/>
          </a:prstGeom>
          <a:solidFill>
            <a:schemeClr val="accent2"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8975785" y="1033366"/>
            <a:ext cx="393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Tag</a:t>
            </a:r>
            <a:endParaRPr lang="en-US" sz="1200" dirty="0"/>
          </a:p>
        </p:txBody>
      </p:sp>
      <p:sp>
        <p:nvSpPr>
          <p:cNvPr id="71" name="Rectangle 70"/>
          <p:cNvSpPr/>
          <p:nvPr/>
        </p:nvSpPr>
        <p:spPr>
          <a:xfrm>
            <a:off x="8872479" y="1477484"/>
            <a:ext cx="602933" cy="600502"/>
          </a:xfrm>
          <a:prstGeom prst="rect">
            <a:avLst/>
          </a:prstGeom>
          <a:solidFill>
            <a:schemeClr val="accent2"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8978216" y="1639235"/>
            <a:ext cx="393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Tag</a:t>
            </a:r>
            <a:endParaRPr lang="en-US" sz="1200" dirty="0"/>
          </a:p>
        </p:txBody>
      </p:sp>
      <p:sp>
        <p:nvSpPr>
          <p:cNvPr id="73" name="Rectangle 72"/>
          <p:cNvSpPr/>
          <p:nvPr/>
        </p:nvSpPr>
        <p:spPr>
          <a:xfrm>
            <a:off x="9472981" y="873320"/>
            <a:ext cx="600502" cy="600502"/>
          </a:xfrm>
          <a:prstGeom prst="rect">
            <a:avLst/>
          </a:prstGeom>
          <a:solidFill>
            <a:schemeClr val="accent2"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9466031" y="1462060"/>
            <a:ext cx="607451" cy="615926"/>
          </a:xfrm>
          <a:prstGeom prst="rect">
            <a:avLst/>
          </a:prstGeom>
          <a:solidFill>
            <a:schemeClr val="accent2"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9263938" y="3154406"/>
            <a:ext cx="600502" cy="600502"/>
          </a:xfrm>
          <a:prstGeom prst="rect">
            <a:avLst/>
          </a:prstGeom>
          <a:solidFill>
            <a:schemeClr val="accent2"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9367244" y="3316157"/>
            <a:ext cx="393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Tag</a:t>
            </a:r>
            <a:endParaRPr lang="en-US" sz="1200" dirty="0"/>
          </a:p>
        </p:txBody>
      </p:sp>
      <p:sp>
        <p:nvSpPr>
          <p:cNvPr id="77" name="Rectangle 76"/>
          <p:cNvSpPr/>
          <p:nvPr/>
        </p:nvSpPr>
        <p:spPr>
          <a:xfrm>
            <a:off x="9261507" y="4952908"/>
            <a:ext cx="602933" cy="600502"/>
          </a:xfrm>
          <a:prstGeom prst="rect">
            <a:avLst/>
          </a:prstGeom>
          <a:solidFill>
            <a:schemeClr val="accent2"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9367244" y="5114659"/>
            <a:ext cx="393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Tag</a:t>
            </a:r>
            <a:endParaRPr lang="en-US" sz="1200" dirty="0"/>
          </a:p>
        </p:txBody>
      </p:sp>
      <p:sp>
        <p:nvSpPr>
          <p:cNvPr id="79" name="Rectangle 78"/>
          <p:cNvSpPr/>
          <p:nvPr/>
        </p:nvSpPr>
        <p:spPr>
          <a:xfrm>
            <a:off x="9261507" y="3748242"/>
            <a:ext cx="607452" cy="600502"/>
          </a:xfrm>
          <a:prstGeom prst="rect">
            <a:avLst/>
          </a:prstGeom>
          <a:solidFill>
            <a:schemeClr val="accent2"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9261507" y="4336982"/>
            <a:ext cx="607451" cy="615926"/>
          </a:xfrm>
          <a:prstGeom prst="rect">
            <a:avLst/>
          </a:prstGeom>
          <a:solidFill>
            <a:schemeClr val="accent2"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46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50369" y="776489"/>
            <a:ext cx="4353481" cy="4307302"/>
            <a:chOff x="705470" y="776489"/>
            <a:chExt cx="4353481" cy="4307302"/>
          </a:xfrm>
        </p:grpSpPr>
        <p:sp>
          <p:nvSpPr>
            <p:cNvPr id="5" name="Donut 4"/>
            <p:cNvSpPr/>
            <p:nvPr/>
          </p:nvSpPr>
          <p:spPr>
            <a:xfrm>
              <a:off x="1005521" y="1073168"/>
              <a:ext cx="3699164" cy="3699164"/>
            </a:xfrm>
            <a:prstGeom prst="donut">
              <a:avLst>
                <a:gd name="adj" fmla="val 6964"/>
              </a:avLst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Donut 5"/>
            <p:cNvSpPr/>
            <p:nvPr/>
          </p:nvSpPr>
          <p:spPr>
            <a:xfrm>
              <a:off x="1516160" y="1583807"/>
              <a:ext cx="2677886" cy="2677886"/>
            </a:xfrm>
            <a:prstGeom prst="donut">
              <a:avLst>
                <a:gd name="adj" fmla="val 10361"/>
              </a:avLst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Donut 6"/>
            <p:cNvSpPr>
              <a:spLocks/>
            </p:cNvSpPr>
            <p:nvPr/>
          </p:nvSpPr>
          <p:spPr>
            <a:xfrm>
              <a:off x="2090877" y="2177078"/>
              <a:ext cx="1525237" cy="1493569"/>
            </a:xfrm>
            <a:prstGeom prst="donut">
              <a:avLst>
                <a:gd name="adj" fmla="val 20627"/>
              </a:avLst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730781" y="789151"/>
              <a:ext cx="4256314" cy="4256314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 rot="1320000" flipH="1">
              <a:off x="3246042" y="882786"/>
              <a:ext cx="5446" cy="213359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320000" flipV="1">
              <a:off x="3079967" y="1749596"/>
              <a:ext cx="1510280" cy="1502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320000">
              <a:off x="2773156" y="3308111"/>
              <a:ext cx="2133603" cy="21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320000">
              <a:off x="2522030" y="3142032"/>
              <a:ext cx="1510280" cy="150808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320000">
              <a:off x="2454914" y="2832270"/>
              <a:ext cx="5446" cy="21303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320000" flipH="1">
              <a:off x="1123163" y="2570695"/>
              <a:ext cx="1499388" cy="150808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320000" flipH="1" flipV="1">
              <a:off x="1679730" y="1198782"/>
              <a:ext cx="1514768" cy="150158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320000">
              <a:off x="787067" y="2497680"/>
              <a:ext cx="2133603" cy="21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352094" y="2776103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74247" y="2505241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727426" y="2197936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5</a:t>
              </a:r>
              <a:endParaRPr lang="en-US" sz="1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13837" y="235450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6</a:t>
              </a:r>
              <a:endParaRPr lang="en-US" sz="1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89478" y="276841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7</a:t>
              </a:r>
              <a:endParaRPr lang="en-US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150056" y="318350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8</a:t>
              </a:r>
              <a:endParaRPr lang="en-US" sz="14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731639" y="337696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9</a:t>
              </a:r>
              <a:endParaRPr lang="en-US" sz="1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222218" y="318803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10</a:t>
              </a:r>
              <a:endParaRPr lang="en-US" sz="14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076402" y="277549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11</a:t>
              </a:r>
              <a:endParaRPr lang="en-US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251286" y="235426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12</a:t>
              </a:r>
              <a:endParaRPr lang="en-US" sz="1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83119" y="1871609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13</a:t>
              </a:r>
              <a:endParaRPr lang="en-US" sz="14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284689" y="2119838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14</a:t>
              </a:r>
              <a:endParaRPr lang="en-US" sz="1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584992" y="276279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15</a:t>
              </a:r>
              <a:endParaRPr lang="en-US" sz="1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283571" y="340384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16</a:t>
              </a:r>
              <a:endParaRPr lang="en-US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681741" y="3651829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17</a:t>
              </a:r>
              <a:endParaRPr lang="en-US" sz="1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009008" y="3403839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18</a:t>
              </a:r>
              <a:endParaRPr lang="en-US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752600" y="278107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19</a:t>
              </a:r>
              <a:endParaRPr lang="en-US" sz="1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058538" y="2115839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20</a:t>
              </a:r>
              <a:endParaRPr lang="en-US" sz="14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721737" y="3111119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690007" y="15900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21</a:t>
              </a:r>
              <a:endParaRPr lang="en-US" sz="14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523318" y="1906358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22</a:t>
              </a:r>
              <a:endParaRPr 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892385" y="2771022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23</a:t>
              </a:r>
              <a:endParaRPr lang="en-US" sz="14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537672" y="360882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24</a:t>
              </a:r>
              <a:endParaRPr lang="en-US" sz="14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69790" y="397793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25</a:t>
              </a:r>
              <a:endParaRPr lang="en-US" sz="14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808467" y="363276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26</a:t>
              </a:r>
              <a:endParaRPr lang="en-US" sz="14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480429" y="2769758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27</a:t>
              </a:r>
              <a:endParaRPr lang="en-US" sz="14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834190" y="1931226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28</a:t>
              </a:r>
              <a:endParaRPr lang="en-US" sz="14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679332" y="1298694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29</a:t>
              </a:r>
              <a:endParaRPr lang="en-US" sz="14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728124" y="1716146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30</a:t>
              </a:r>
              <a:endParaRPr lang="en-US" sz="14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146034" y="2769758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31</a:t>
              </a:r>
              <a:endParaRPr lang="en-US" sz="14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751026" y="380043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32</a:t>
              </a:r>
              <a:endParaRPr lang="en-US" sz="14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656166" y="3824042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34</a:t>
              </a:r>
              <a:endParaRPr lang="en-US" sz="14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675003" y="4256535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33</a:t>
              </a:r>
              <a:endParaRPr lang="en-US" sz="14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225972" y="276812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35</a:t>
              </a:r>
              <a:endParaRPr lang="en-US" sz="14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656166" y="174028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36</a:t>
              </a:r>
              <a:endParaRPr lang="en-US" sz="14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685954" y="1042669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37</a:t>
              </a:r>
              <a:endParaRPr lang="en-US" sz="14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905513" y="155098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38</a:t>
              </a:r>
              <a:endParaRPr lang="en-US" sz="14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402228" y="2771614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39</a:t>
              </a:r>
              <a:endParaRPr lang="en-US" sz="14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942193" y="397793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40</a:t>
              </a:r>
              <a:endParaRPr lang="en-US" sz="14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673254" y="4483672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41</a:t>
              </a:r>
              <a:endParaRPr lang="en-US" sz="14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490835" y="4003625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42</a:t>
              </a:r>
              <a:endParaRPr lang="en-US" sz="14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969790" y="2758046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43</a:t>
              </a:r>
              <a:endParaRPr lang="en-US" sz="14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466782" y="155098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44</a:t>
              </a:r>
              <a:endParaRPr lang="en-US" sz="14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669790" y="776489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45</a:t>
              </a:r>
              <a:endParaRPr lang="en-US" sz="14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120580" y="134985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46</a:t>
              </a:r>
              <a:endParaRPr lang="en-US" sz="14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691543" y="2769758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47</a:t>
              </a:r>
              <a:endParaRPr lang="en-US" sz="14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116826" y="417018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48</a:t>
              </a:r>
              <a:endParaRPr lang="en-US" sz="14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669790" y="4776014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49</a:t>
              </a:r>
              <a:endParaRPr lang="en-US" sz="14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328793" y="4230592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50</a:t>
              </a:r>
              <a:endParaRPr lang="en-US" sz="14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5470" y="275699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51</a:t>
              </a:r>
              <a:endParaRPr lang="en-US" sz="14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265213" y="1385415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52</a:t>
              </a:r>
              <a:endParaRPr lang="en-US" sz="1400" dirty="0"/>
            </a:p>
          </p:txBody>
        </p:sp>
      </p:grpSp>
      <p:sp>
        <p:nvSpPr>
          <p:cNvPr id="78" name="Right Arrow 77"/>
          <p:cNvSpPr/>
          <p:nvPr/>
        </p:nvSpPr>
        <p:spPr>
          <a:xfrm>
            <a:off x="4520409" y="2536204"/>
            <a:ext cx="878580" cy="7447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003893"/>
              </p:ext>
            </p:extLst>
          </p:nvPr>
        </p:nvGraphicFramePr>
        <p:xfrm>
          <a:off x="5517710" y="666013"/>
          <a:ext cx="6633341" cy="4257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3810"/>
                <a:gridCol w="473810"/>
                <a:gridCol w="473810"/>
                <a:gridCol w="479263"/>
                <a:gridCol w="468358"/>
                <a:gridCol w="473810"/>
                <a:gridCol w="473810"/>
                <a:gridCol w="473810"/>
                <a:gridCol w="473810"/>
                <a:gridCol w="473810"/>
                <a:gridCol w="473810"/>
                <a:gridCol w="473810"/>
                <a:gridCol w="473810"/>
                <a:gridCol w="473810"/>
              </a:tblGrid>
              <a:tr h="304140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-6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041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-6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#52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#45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#46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041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#44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#37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#38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041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#36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#29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#30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041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#28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#21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#22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041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#20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#13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#14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041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#12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#5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#6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041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#51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#43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#35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#27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#19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#11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#7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#15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#23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#31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#39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#47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041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#10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#9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#8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041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#18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#17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#16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041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#26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#25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#24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041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#34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#33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#32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041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#42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#41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#40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041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#50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#49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#48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4017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99513" y="1586181"/>
            <a:ext cx="12294658" cy="2530433"/>
            <a:chOff x="99513" y="1586181"/>
            <a:chExt cx="12294658" cy="2530433"/>
          </a:xfrm>
        </p:grpSpPr>
        <p:pic>
          <p:nvPicPr>
            <p:cNvPr id="4" name="Picture 3" descr="p9.png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513" y="1719571"/>
              <a:ext cx="6289479" cy="2320119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6307105" y="3158005"/>
                  <a:ext cx="2973763" cy="4886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800" i="1">
                            <a:latin typeface="Cambria Math" charset="0"/>
                          </a:rPr>
                          <m:t>z</m:t>
                        </m:r>
                        <m:r>
                          <a:rPr lang="en-US" altLang="zh-CN" sz="800" i="1">
                            <a:latin typeface="Cambria Math" charset="0"/>
                          </a:rPr>
                          <m:t>=</m:t>
                        </m:r>
                        <m:r>
                          <a:rPr lang="en-US" altLang="zh-CN" sz="800" i="1">
                            <a:latin typeface="Cambria Math" charset="0"/>
                          </a:rPr>
                          <m:t>𝐴</m:t>
                        </m:r>
                        <m:r>
                          <a:rPr lang="zh-CN" altLang="en-US" sz="800" i="1">
                            <a:latin typeface="Cambria Math" charset="0"/>
                          </a:rPr>
                          <m:t>∗</m:t>
                        </m:r>
                        <m:func>
                          <m:funcPr>
                            <m:ctrlPr>
                              <a:rPr lang="en-US" altLang="zh-CN" sz="8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800">
                                <a:latin typeface="Cambria Math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800" i="1">
                                    <a:latin typeface="Cambria Math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altLang="zh-CN" sz="800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sz="800" i="1"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d>
                                          <m:dPr>
                                            <m:ctrlPr>
                                              <a:rPr lang="en-US" altLang="zh-CN" sz="800" i="1">
                                                <a:latin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800" i="1">
                                                <a:latin typeface="Cambria Math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zh-CN" sz="800" i="1">
                                                <a:latin typeface="Cambria Math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zh-CN" sz="800" i="1">
                                                <a:latin typeface="Cambria Math" charset="0"/>
                                              </a:rPr>
                                              <m:t>𝑎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800" i="1">
                                            <a:latin typeface="Cambria Math" charset="0"/>
                                          </a:rPr>
                                          <m:t>.</m:t>
                                        </m:r>
                                        <m:r>
                                          <a:rPr lang="zh-CN" altLang="en-US" sz="800" i="1">
                                            <a:latin typeface="Cambria Math" charset="0"/>
                                          </a:rPr>
                                          <m:t>∗</m:t>
                                        </m:r>
                                        <m:r>
                                          <a:rPr lang="en-US" altLang="zh-CN" sz="800" i="1">
                                            <a:latin typeface="Cambria Math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800" i="1">
                                            <a:latin typeface="Cambria Math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sz="800" i="1">
                                            <a:latin typeface="Cambria Math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800" i="1"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altLang="zh-CN" sz="800" i="1">
                                            <a:latin typeface="Cambria Math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zh-CN" sz="800" i="1">
                                            <a:latin typeface="Cambria Math" charset="0"/>
                                          </a:rPr>
                                          <m:t>𝑏</m:t>
                                        </m:r>
                                      </m:den>
                                    </m:f>
                                    <m:r>
                                      <a:rPr lang="en-US" altLang="zh-CN" sz="800" i="1">
                                        <a:latin typeface="Cambria Math" charset="0"/>
                                      </a:rPr>
                                      <m:t>+</m:t>
                                    </m:r>
                                    <m:d>
                                      <m:dPr>
                                        <m:ctrlPr>
                                          <a:rPr lang="en-US" altLang="zh-CN" sz="800" i="1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zh-CN" sz="800" i="1">
                                                <a:latin typeface="Cambria Math" charset="0"/>
                                              </a:rPr>
                                            </m:ctrlPr>
                                          </m:fPr>
                                          <m:num>
                                            <m:d>
                                              <m:dPr>
                                                <m:ctrlPr>
                                                  <a:rPr lang="en-US" altLang="zh-CN" sz="800" i="1">
                                                    <a:latin typeface="Cambria Math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CN" sz="800" i="1">
                                                    <a:latin typeface="Cambria Math" charset="0"/>
                                                  </a:rPr>
                                                  <m:t>𝑦</m:t>
                                                </m:r>
                                                <m:r>
                                                  <a:rPr lang="en-US" altLang="zh-CN" sz="800" i="1">
                                                    <a:latin typeface="Cambria Math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altLang="zh-CN" sz="800" i="1">
                                                    <a:latin typeface="Cambria Math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altLang="zh-CN" sz="800" i="1">
                                                <a:latin typeface="Cambria Math" charset="0"/>
                                              </a:rPr>
                                              <m:t>.</m:t>
                                            </m:r>
                                            <m:r>
                                              <a:rPr lang="zh-CN" altLang="en-US" sz="800" i="1">
                                                <a:latin typeface="Cambria Math" charset="0"/>
                                              </a:rPr>
                                              <m:t>∗</m:t>
                                            </m:r>
                                            <m:r>
                                              <a:rPr lang="en-US" altLang="zh-CN" sz="800" i="1">
                                                <a:latin typeface="Cambria Math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zh-CN" sz="800" i="1">
                                                <a:latin typeface="Cambria Math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altLang="zh-CN" sz="800" i="1">
                                                <a:latin typeface="Cambria Math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zh-CN" sz="800" i="1">
                                                <a:latin typeface="Cambria Math" charset="0"/>
                                              </a:rPr>
                                              <m:t>𝑐</m:t>
                                            </m:r>
                                            <m:r>
                                              <a:rPr lang="en-US" altLang="zh-CN" sz="800" i="1">
                                                <a:latin typeface="Cambria Math" charset="0"/>
                                              </a:rPr>
                                              <m:t>)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800" i="1">
                                                <a:latin typeface="Cambria Math" charset="0"/>
                                              </a:rPr>
                                              <m:t>𝑑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func>
                        <m:r>
                          <a:rPr lang="en-US" altLang="zh-CN" sz="800" i="1">
                            <a:latin typeface="Cambria Math" charset="0"/>
                          </a:rPr>
                          <m:t>+</m:t>
                        </m:r>
                        <m:r>
                          <a:rPr lang="en-US" altLang="zh-CN" sz="800" i="1">
                            <a:latin typeface="Cambria Math" charset="0"/>
                          </a:rPr>
                          <m:t>𝑒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7105" y="3158005"/>
                  <a:ext cx="2973763" cy="48866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20261" y="1586181"/>
              <a:ext cx="3373910" cy="2530433"/>
            </a:xfrm>
            <a:prstGeom prst="rect">
              <a:avLst/>
            </a:prstGeom>
          </p:spPr>
        </p:pic>
        <p:sp>
          <p:nvSpPr>
            <p:cNvPr id="9" name="Right Arrow 8"/>
            <p:cNvSpPr/>
            <p:nvPr/>
          </p:nvSpPr>
          <p:spPr>
            <a:xfrm>
              <a:off x="6492058" y="2652533"/>
              <a:ext cx="2679237" cy="45419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15031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225800" y="825500"/>
            <a:ext cx="7276882" cy="5194300"/>
            <a:chOff x="3225800" y="825500"/>
            <a:chExt cx="7276882" cy="51943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5800" y="825500"/>
              <a:ext cx="5740400" cy="5194300"/>
            </a:xfrm>
            <a:prstGeom prst="rect">
              <a:avLst/>
            </a:prstGeom>
          </p:spPr>
        </p:pic>
        <p:grpSp>
          <p:nvGrpSpPr>
            <p:cNvPr id="5" name="Group 4"/>
            <p:cNvGrpSpPr/>
            <p:nvPr/>
          </p:nvGrpSpPr>
          <p:grpSpPr>
            <a:xfrm>
              <a:off x="5783998" y="3357350"/>
              <a:ext cx="393890" cy="450376"/>
              <a:chOff x="1331604" y="3125337"/>
              <a:chExt cx="393890" cy="450376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392072" y="3125337"/>
                <a:ext cx="272955" cy="4503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1331604" y="3212025"/>
                <a:ext cx="3938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Tag</a:t>
                </a:r>
                <a:endParaRPr lang="en-US" sz="1200" dirty="0"/>
              </a:p>
            </p:txBody>
          </p:sp>
        </p:grpSp>
        <p:sp>
          <p:nvSpPr>
            <p:cNvPr id="7" name="Right Arrow 6"/>
            <p:cNvSpPr/>
            <p:nvPr/>
          </p:nvSpPr>
          <p:spPr>
            <a:xfrm>
              <a:off x="6128795" y="3220871"/>
              <a:ext cx="2897873" cy="27295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080883" y="3172683"/>
              <a:ext cx="1421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Tag</a:t>
              </a:r>
              <a:r>
                <a:rPr lang="zh-CN" altLang="en-US" dirty="0" smtClean="0"/>
                <a:t>移动方向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55167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817660" y="1446663"/>
            <a:ext cx="709683" cy="286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04012" y="1428381"/>
            <a:ext cx="72808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 smtClean="0"/>
              <a:t>Beam7</a:t>
            </a:r>
            <a:endParaRPr lang="en-US" sz="15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753134" y="3616657"/>
            <a:ext cx="47357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5575377" y="3478157"/>
            <a:ext cx="450376" cy="246221"/>
            <a:chOff x="2217760" y="4917995"/>
            <a:chExt cx="450376" cy="246221"/>
          </a:xfrm>
        </p:grpSpPr>
        <p:sp>
          <p:nvSpPr>
            <p:cNvPr id="9" name="Rectangle 8"/>
            <p:cNvSpPr/>
            <p:nvPr/>
          </p:nvSpPr>
          <p:spPr>
            <a:xfrm>
              <a:off x="2292819" y="4967785"/>
              <a:ext cx="218369" cy="17742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 flipH="1">
              <a:off x="2217760" y="4917995"/>
              <a:ext cx="4503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Tag</a:t>
              </a:r>
              <a:endParaRPr lang="en-US" sz="1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964506" y="3478157"/>
            <a:ext cx="450376" cy="246221"/>
            <a:chOff x="2217760" y="4917995"/>
            <a:chExt cx="450376" cy="246221"/>
          </a:xfrm>
        </p:grpSpPr>
        <p:sp>
          <p:nvSpPr>
            <p:cNvPr id="13" name="Rectangle 12"/>
            <p:cNvSpPr/>
            <p:nvPr/>
          </p:nvSpPr>
          <p:spPr>
            <a:xfrm>
              <a:off x="2292819" y="4967785"/>
              <a:ext cx="218369" cy="17742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 flipH="1">
              <a:off x="2217760" y="4917995"/>
              <a:ext cx="4503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Tag</a:t>
              </a:r>
              <a:endParaRPr lang="en-US" sz="10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080607" y="3478157"/>
            <a:ext cx="450376" cy="246221"/>
            <a:chOff x="2217760" y="4917995"/>
            <a:chExt cx="450376" cy="246221"/>
          </a:xfrm>
        </p:grpSpPr>
        <p:sp>
          <p:nvSpPr>
            <p:cNvPr id="16" name="Rectangle 15"/>
            <p:cNvSpPr/>
            <p:nvPr/>
          </p:nvSpPr>
          <p:spPr>
            <a:xfrm>
              <a:off x="2292819" y="4967785"/>
              <a:ext cx="218369" cy="17742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 flipH="1">
              <a:off x="2217760" y="4917995"/>
              <a:ext cx="4503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Tag</a:t>
              </a:r>
              <a:endParaRPr lang="en-US" sz="10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530983" y="3478156"/>
            <a:ext cx="450376" cy="246221"/>
            <a:chOff x="2217760" y="4917995"/>
            <a:chExt cx="450376" cy="246221"/>
          </a:xfrm>
        </p:grpSpPr>
        <p:sp>
          <p:nvSpPr>
            <p:cNvPr id="19" name="Rectangle 18"/>
            <p:cNvSpPr/>
            <p:nvPr/>
          </p:nvSpPr>
          <p:spPr>
            <a:xfrm>
              <a:off x="2292819" y="4967785"/>
              <a:ext cx="218369" cy="17742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 flipH="1">
              <a:off x="2217760" y="4917995"/>
              <a:ext cx="4503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Tag</a:t>
              </a:r>
              <a:endParaRPr lang="en-US" sz="10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913119" y="3473354"/>
            <a:ext cx="450376" cy="246221"/>
            <a:chOff x="2217760" y="4917995"/>
            <a:chExt cx="450376" cy="246221"/>
          </a:xfrm>
        </p:grpSpPr>
        <p:sp>
          <p:nvSpPr>
            <p:cNvPr id="22" name="Rectangle 21"/>
            <p:cNvSpPr/>
            <p:nvPr/>
          </p:nvSpPr>
          <p:spPr>
            <a:xfrm>
              <a:off x="2292819" y="4967785"/>
              <a:ext cx="218369" cy="17742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 flipH="1">
              <a:off x="2217760" y="4917995"/>
              <a:ext cx="4503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Tag</a:t>
              </a:r>
              <a:endParaRPr lang="en-US" sz="10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261401" y="3468552"/>
            <a:ext cx="450376" cy="246221"/>
            <a:chOff x="2217760" y="4917995"/>
            <a:chExt cx="450376" cy="246221"/>
          </a:xfrm>
        </p:grpSpPr>
        <p:sp>
          <p:nvSpPr>
            <p:cNvPr id="25" name="Rectangle 24"/>
            <p:cNvSpPr/>
            <p:nvPr/>
          </p:nvSpPr>
          <p:spPr>
            <a:xfrm>
              <a:off x="2292819" y="4967785"/>
              <a:ext cx="218369" cy="17742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 flipH="1">
              <a:off x="2217760" y="4917995"/>
              <a:ext cx="4503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Tag</a:t>
              </a:r>
              <a:endParaRPr lang="en-US" sz="1000" dirty="0"/>
            </a:p>
          </p:txBody>
        </p:sp>
      </p:grpSp>
      <p:cxnSp>
        <p:nvCxnSpPr>
          <p:cNvPr id="30" name="Straight Connector 29"/>
          <p:cNvCxnSpPr>
            <a:stCxn id="5" idx="2"/>
          </p:cNvCxnSpPr>
          <p:nvPr/>
        </p:nvCxnSpPr>
        <p:spPr>
          <a:xfrm flipH="1">
            <a:off x="5148749" y="1733266"/>
            <a:ext cx="23753" cy="187378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5" idx="2"/>
          </p:cNvCxnSpPr>
          <p:nvPr/>
        </p:nvCxnSpPr>
        <p:spPr>
          <a:xfrm>
            <a:off x="5172502" y="1733266"/>
            <a:ext cx="587118" cy="186511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6" idx="2"/>
          </p:cNvCxnSpPr>
          <p:nvPr/>
        </p:nvCxnSpPr>
        <p:spPr>
          <a:xfrm>
            <a:off x="5168054" y="1751546"/>
            <a:ext cx="2277590" cy="184683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" idx="2"/>
          </p:cNvCxnSpPr>
          <p:nvPr/>
        </p:nvCxnSpPr>
        <p:spPr>
          <a:xfrm>
            <a:off x="5172502" y="1733266"/>
            <a:ext cx="1078439" cy="188338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5" idx="2"/>
          </p:cNvCxnSpPr>
          <p:nvPr/>
        </p:nvCxnSpPr>
        <p:spPr>
          <a:xfrm>
            <a:off x="5172502" y="1733266"/>
            <a:ext cx="1521975" cy="187378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2"/>
          </p:cNvCxnSpPr>
          <p:nvPr/>
        </p:nvCxnSpPr>
        <p:spPr>
          <a:xfrm>
            <a:off x="5172502" y="1733266"/>
            <a:ext cx="1924860" cy="186511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008463" y="2531953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d1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5368357" y="2804130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d2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6399536" y="2960005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d</a:t>
            </a:r>
            <a:r>
              <a:rPr lang="en-US" altLang="zh-CN" sz="1200" dirty="0" smtClean="0"/>
              <a:t>5</a:t>
            </a:r>
            <a:endParaRPr lang="zh-CN" altLang="en-US" sz="120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6244398" y="2556563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d6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5968466" y="2843168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d4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5563792" y="2545602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d3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3872230" y="3875646"/>
            <a:ext cx="3573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d6</a:t>
            </a:r>
            <a:r>
              <a:rPr lang="zh-CN" altLang="en-US" sz="1400" dirty="0" smtClean="0"/>
              <a:t> </a:t>
            </a:r>
            <a:r>
              <a:rPr lang="mr-IN" altLang="zh-CN" sz="1400" dirty="0" smtClean="0"/>
              <a:t>–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d5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=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d5</a:t>
            </a:r>
            <a:r>
              <a:rPr lang="zh-CN" altLang="en-US" sz="1400" dirty="0" smtClean="0"/>
              <a:t> </a:t>
            </a:r>
            <a:r>
              <a:rPr lang="mr-IN" altLang="zh-CN" sz="1400" dirty="0" smtClean="0"/>
              <a:t>–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d4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=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d4</a:t>
            </a:r>
            <a:r>
              <a:rPr lang="zh-CN" altLang="en-US" sz="1400" dirty="0" smtClean="0"/>
              <a:t> </a:t>
            </a:r>
            <a:r>
              <a:rPr lang="mr-IN" altLang="zh-CN" sz="1400" dirty="0" smtClean="0"/>
              <a:t>–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d3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=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d3</a:t>
            </a:r>
            <a:r>
              <a:rPr lang="zh-CN" altLang="en-US" sz="1400" dirty="0" smtClean="0"/>
              <a:t> </a:t>
            </a:r>
            <a:r>
              <a:rPr lang="mr-IN" altLang="zh-CN" sz="1400" dirty="0" smtClean="0"/>
              <a:t>–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d2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=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d2</a:t>
            </a:r>
            <a:r>
              <a:rPr lang="zh-CN" altLang="en-US" sz="1400" dirty="0" smtClean="0"/>
              <a:t> </a:t>
            </a:r>
            <a:r>
              <a:rPr lang="mr-IN" altLang="zh-CN" sz="1400" dirty="0" smtClean="0"/>
              <a:t>–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d1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14703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614053"/>
            <a:ext cx="5883565" cy="441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794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540000" y="762000"/>
            <a:ext cx="7112000" cy="5334000"/>
            <a:chOff x="2540000" y="762000"/>
            <a:chExt cx="7112000" cy="5334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0000" y="762000"/>
              <a:ext cx="7112000" cy="5334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476466" y="1214650"/>
              <a:ext cx="7441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(0, 130)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8800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9501</TotalTime>
  <Words>814</Words>
  <Application>Microsoft Macintosh PowerPoint</Application>
  <PresentationFormat>Widescreen</PresentationFormat>
  <Paragraphs>468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Calibri</vt:lpstr>
      <vt:lpstr>Calibri Light</vt:lpstr>
      <vt:lpstr>Cambria Math</vt:lpstr>
      <vt:lpstr>Mangal</vt:lpstr>
      <vt:lpstr>Times New Roman</vt:lpstr>
      <vt:lpstr>宋体</vt:lpstr>
      <vt:lpstr>Arial</vt:lpstr>
      <vt:lpstr>Office Theme</vt:lpstr>
      <vt:lpstr>Pictures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王小鬼</dc:creator>
  <cp:lastModifiedBy>王 小鬼</cp:lastModifiedBy>
  <cp:revision>214</cp:revision>
  <dcterms:created xsi:type="dcterms:W3CDTF">2018-04-28T06:19:35Z</dcterms:created>
  <dcterms:modified xsi:type="dcterms:W3CDTF">2018-05-17T11:09:10Z</dcterms:modified>
</cp:coreProperties>
</file>