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38484" y="1805128"/>
            <a:ext cx="3739486" cy="2930645"/>
            <a:chOff x="2538484" y="1805128"/>
            <a:chExt cx="3739486" cy="2930645"/>
          </a:xfrm>
        </p:grpSpPr>
        <p:sp>
          <p:nvSpPr>
            <p:cNvPr id="4" name="Rectangle 3"/>
            <p:cNvSpPr/>
            <p:nvPr/>
          </p:nvSpPr>
          <p:spPr>
            <a:xfrm>
              <a:off x="3957851" y="3944203"/>
              <a:ext cx="900752" cy="7915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1440" y="41553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阅读器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4" idx="0"/>
            </p:cNvCxnSpPr>
            <p:nvPr/>
          </p:nvCxnSpPr>
          <p:spPr>
            <a:xfrm flipH="1" flipV="1">
              <a:off x="2538484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0"/>
            </p:cNvCxnSpPr>
            <p:nvPr/>
          </p:nvCxnSpPr>
          <p:spPr>
            <a:xfrm flipV="1">
              <a:off x="4408227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057099" y="2095353"/>
              <a:ext cx="2702256" cy="675143"/>
            </a:xfrm>
            <a:custGeom>
              <a:avLst/>
              <a:gdLst>
                <a:gd name="connsiteX0" fmla="*/ 0 w 2702256"/>
                <a:gd name="connsiteY0" fmla="*/ 600502 h 600502"/>
                <a:gd name="connsiteX1" fmla="*/ 1405719 w 2702256"/>
                <a:gd name="connsiteY1" fmla="*/ 0 h 600502"/>
                <a:gd name="connsiteX2" fmla="*/ 2702256 w 2702256"/>
                <a:gd name="connsiteY2" fmla="*/ 600502 h 600502"/>
                <a:gd name="connsiteX3" fmla="*/ 2702256 w 2702256"/>
                <a:gd name="connsiteY3" fmla="*/ 600502 h 6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256" h="600502">
                  <a:moveTo>
                    <a:pt x="0" y="600502"/>
                  </a:moveTo>
                  <a:cubicBezTo>
                    <a:pt x="477671" y="300251"/>
                    <a:pt x="955343" y="0"/>
                    <a:pt x="1405719" y="0"/>
                  </a:cubicBezTo>
                  <a:cubicBezTo>
                    <a:pt x="1856095" y="0"/>
                    <a:pt x="2702256" y="600502"/>
                    <a:pt x="2702256" y="600502"/>
                  </a:cubicBezTo>
                  <a:lnTo>
                    <a:pt x="2702256" y="60050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229" y="18051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可读区域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70479" y="2428122"/>
            <a:ext cx="640256" cy="215444"/>
            <a:chOff x="6770479" y="2428122"/>
            <a:chExt cx="640256" cy="215444"/>
          </a:xfrm>
        </p:grpSpPr>
        <p:sp>
          <p:nvSpPr>
            <p:cNvPr id="29" name="Rectangle 28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Tag2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03808" y="3935778"/>
            <a:ext cx="640256" cy="215444"/>
            <a:chOff x="6770479" y="2428122"/>
            <a:chExt cx="640256" cy="215444"/>
          </a:xfrm>
        </p:grpSpPr>
        <p:sp>
          <p:nvSpPr>
            <p:cNvPr id="40" name="Rectangle 39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Tag4</a:t>
              </a:r>
              <a:endParaRPr lang="en-US" sz="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95590" y="2694702"/>
            <a:ext cx="640256" cy="215444"/>
            <a:chOff x="6770479" y="2428122"/>
            <a:chExt cx="640256" cy="215444"/>
          </a:xfrm>
        </p:grpSpPr>
        <p:sp>
          <p:nvSpPr>
            <p:cNvPr id="43" name="Rectangle 42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Tag1</a:t>
              </a:r>
              <a:endParaRPr lang="en-US" sz="8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17664" y="1985469"/>
            <a:ext cx="640256" cy="215444"/>
            <a:chOff x="6770479" y="2428122"/>
            <a:chExt cx="640256" cy="215444"/>
          </a:xfrm>
        </p:grpSpPr>
        <p:sp>
          <p:nvSpPr>
            <p:cNvPr id="46" name="Rectangle 45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72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624084" y="2069512"/>
            <a:ext cx="6386383" cy="4576013"/>
            <a:chOff x="1624084" y="2069512"/>
            <a:chExt cx="6386383" cy="4576013"/>
          </a:xfrm>
        </p:grpSpPr>
        <p:grpSp>
          <p:nvGrpSpPr>
            <p:cNvPr id="50" name="Group 49"/>
            <p:cNvGrpSpPr/>
            <p:nvPr/>
          </p:nvGrpSpPr>
          <p:grpSpPr>
            <a:xfrm>
              <a:off x="4325839" y="2539525"/>
              <a:ext cx="1413164" cy="3265115"/>
              <a:chOff x="3834392" y="2539525"/>
              <a:chExt cx="1413164" cy="3265115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41826" y="2410277"/>
              <a:ext cx="1413164" cy="3394363"/>
              <a:chOff x="2441826" y="2410277"/>
              <a:chExt cx="1413164" cy="33943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55681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0731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441826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155335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663499" y="2881332"/>
                <a:ext cx="98775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642903" y="2410277"/>
                <a:ext cx="1107996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88381" y="2074934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34392" y="2539525"/>
              <a:ext cx="1413164" cy="3265115"/>
              <a:chOff x="3834392" y="2539525"/>
              <a:chExt cx="1413164" cy="326511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53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1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732260" y="2539525"/>
              <a:ext cx="1413164" cy="3265115"/>
              <a:chOff x="3834392" y="2539525"/>
              <a:chExt cx="1413164" cy="326511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624084" y="6209731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17028" y="627619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36176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8742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0189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26610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193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325839" y="2539525"/>
            <a:ext cx="1413164" cy="3265115"/>
            <a:chOff x="3834392" y="2539525"/>
            <a:chExt cx="1413164" cy="3265115"/>
          </a:xfrm>
        </p:grpSpPr>
        <p:sp>
          <p:nvSpPr>
            <p:cNvPr id="51" name="Rounded Rectangle 50"/>
            <p:cNvSpPr/>
            <p:nvPr/>
          </p:nvSpPr>
          <p:spPr>
            <a:xfrm>
              <a:off x="3848247" y="4488459"/>
              <a:ext cx="1399309" cy="131618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46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23297" y="4969489"/>
              <a:ext cx="84920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46000"/>
                </a:schemeClr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Reader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3834392" y="2539525"/>
              <a:ext cx="713510" cy="1948934"/>
            </a:xfrm>
            <a:prstGeom prst="straightConnector1">
              <a:avLst/>
            </a:prstGeom>
            <a:ln>
              <a:solidFill>
                <a:schemeClr val="accent1">
                  <a:alpha val="46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547901" y="2539525"/>
              <a:ext cx="699655" cy="1948934"/>
            </a:xfrm>
            <a:prstGeom prst="straightConnector1">
              <a:avLst/>
            </a:prstGeom>
            <a:ln>
              <a:solidFill>
                <a:schemeClr val="accent1">
                  <a:alpha val="46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441826" y="2410277"/>
            <a:ext cx="1413164" cy="3394363"/>
            <a:chOff x="2441826" y="2410277"/>
            <a:chExt cx="1413164" cy="3394363"/>
          </a:xfrm>
        </p:grpSpPr>
        <p:sp>
          <p:nvSpPr>
            <p:cNvPr id="12" name="Rounded Rectangle 11"/>
            <p:cNvSpPr/>
            <p:nvPr/>
          </p:nvSpPr>
          <p:spPr>
            <a:xfrm>
              <a:off x="2455681" y="4488459"/>
              <a:ext cx="1399309" cy="131618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0731" y="4969489"/>
              <a:ext cx="84920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Reader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2441826" y="2539525"/>
              <a:ext cx="713510" cy="19489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155335" y="2539525"/>
              <a:ext cx="699655" cy="19489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663499" y="2881332"/>
              <a:ext cx="987752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42903" y="2410277"/>
              <a:ext cx="1107996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可读范围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29384" y="2069512"/>
            <a:ext cx="640256" cy="470013"/>
            <a:chOff x="4730638" y="804193"/>
            <a:chExt cx="640256" cy="470013"/>
          </a:xfrm>
        </p:grpSpPr>
        <p:sp>
          <p:nvSpPr>
            <p:cNvPr id="27" name="Rectangle 26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Tag1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88381" y="2074934"/>
            <a:ext cx="640256" cy="470013"/>
            <a:chOff x="4730638" y="804193"/>
            <a:chExt cx="640256" cy="470013"/>
          </a:xfrm>
        </p:grpSpPr>
        <p:sp>
          <p:nvSpPr>
            <p:cNvPr id="30" name="Rectangle 29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Tag2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34392" y="2539525"/>
            <a:ext cx="1413164" cy="3265115"/>
            <a:chOff x="3834392" y="2539525"/>
            <a:chExt cx="1413164" cy="3265115"/>
          </a:xfrm>
        </p:grpSpPr>
        <p:sp>
          <p:nvSpPr>
            <p:cNvPr id="36" name="Rounded Rectangle 35"/>
            <p:cNvSpPr/>
            <p:nvPr/>
          </p:nvSpPr>
          <p:spPr>
            <a:xfrm>
              <a:off x="3848247" y="4488459"/>
              <a:ext cx="1399309" cy="131618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53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3297" y="4969489"/>
              <a:ext cx="84920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16000"/>
                </a:schemeClr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Reader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3834392" y="2539525"/>
              <a:ext cx="713510" cy="1948934"/>
            </a:xfrm>
            <a:prstGeom prst="straightConnector1">
              <a:avLst/>
            </a:prstGeom>
            <a:ln>
              <a:solidFill>
                <a:schemeClr val="accent1">
                  <a:alpha val="53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7901" y="2539525"/>
              <a:ext cx="699655" cy="1948934"/>
            </a:xfrm>
            <a:prstGeom prst="straightConnector1">
              <a:avLst/>
            </a:prstGeom>
            <a:ln>
              <a:solidFill>
                <a:schemeClr val="accent1">
                  <a:alpha val="53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32260" y="2539525"/>
            <a:ext cx="1413164" cy="3265115"/>
            <a:chOff x="3834392" y="2539525"/>
            <a:chExt cx="1413164" cy="3265115"/>
          </a:xfrm>
        </p:grpSpPr>
        <p:sp>
          <p:nvSpPr>
            <p:cNvPr id="56" name="Rounded Rectangle 55"/>
            <p:cNvSpPr/>
            <p:nvPr/>
          </p:nvSpPr>
          <p:spPr>
            <a:xfrm>
              <a:off x="3848247" y="4488459"/>
              <a:ext cx="1399309" cy="131618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27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23297" y="4969489"/>
              <a:ext cx="84920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alpha val="27000"/>
                </a:schemeClr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Reader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3834392" y="2539525"/>
              <a:ext cx="713510" cy="1948934"/>
            </a:xfrm>
            <a:prstGeom prst="straightConnector1">
              <a:avLst/>
            </a:prstGeom>
            <a:ln>
              <a:solidFill>
                <a:schemeClr val="accent1">
                  <a:alpha val="27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47901" y="2539525"/>
              <a:ext cx="699655" cy="1948934"/>
            </a:xfrm>
            <a:prstGeom prst="straightConnector1">
              <a:avLst/>
            </a:prstGeom>
            <a:ln>
              <a:solidFill>
                <a:schemeClr val="accent1">
                  <a:alpha val="27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1624084" y="6209731"/>
            <a:ext cx="638638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17028" y="62761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阅读器移动方向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36176" y="581985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Time1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28742" y="581985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Time2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0189" y="581985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Time3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126610" y="581985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Time4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19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2018/5/10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0369" y="776489"/>
            <a:ext cx="4353481" cy="4307302"/>
            <a:chOff x="705470" y="776489"/>
            <a:chExt cx="4353481" cy="4307302"/>
          </a:xfrm>
        </p:grpSpPr>
        <p:sp>
          <p:nvSpPr>
            <p:cNvPr id="5" name="Donut 4"/>
            <p:cNvSpPr/>
            <p:nvPr/>
          </p:nvSpPr>
          <p:spPr>
            <a:xfrm>
              <a:off x="1005521" y="1073168"/>
              <a:ext cx="3699164" cy="3699164"/>
            </a:xfrm>
            <a:prstGeom prst="donut">
              <a:avLst>
                <a:gd name="adj" fmla="val 6964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1516160" y="1583807"/>
              <a:ext cx="2677886" cy="2677886"/>
            </a:xfrm>
            <a:prstGeom prst="donut">
              <a:avLst>
                <a:gd name="adj" fmla="val 10361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>
              <a:spLocks/>
            </p:cNvSpPr>
            <p:nvPr/>
          </p:nvSpPr>
          <p:spPr>
            <a:xfrm>
              <a:off x="2090877" y="2177078"/>
              <a:ext cx="1525237" cy="1493569"/>
            </a:xfrm>
            <a:prstGeom prst="donut">
              <a:avLst>
                <a:gd name="adj" fmla="val 20627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0781" y="789151"/>
              <a:ext cx="4256314" cy="42563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320000" flipH="1">
              <a:off x="3246042" y="882786"/>
              <a:ext cx="5446" cy="2133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320000" flipV="1">
              <a:off x="3079967" y="1749596"/>
              <a:ext cx="1510280" cy="1502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20000">
              <a:off x="2773156" y="3308111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320000">
              <a:off x="2522030" y="3142032"/>
              <a:ext cx="1510280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320000">
              <a:off x="2454914" y="2832270"/>
              <a:ext cx="5446" cy="2130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320000" flipH="1">
              <a:off x="1123163" y="2570695"/>
              <a:ext cx="1499388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320000" flipH="1" flipV="1">
              <a:off x="1679730" y="1198782"/>
              <a:ext cx="1514768" cy="1501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320000">
              <a:off x="787067" y="2497680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52094" y="277610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4247" y="250524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7426" y="2197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3837" y="23545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9478" y="27684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0056" y="3183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8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1639" y="33769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9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218" y="31880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76402" y="27754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11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1286" y="23542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83119" y="18716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4689" y="2119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4992" y="27627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15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3571" y="340384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16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1741" y="365182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17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9008" y="3403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7810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19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538" y="2115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1737" y="311111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0007" y="1590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3318" y="19063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2385" y="27710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23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37672" y="360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24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9790" y="39779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25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8467" y="36327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0429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27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4190" y="19312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28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9332" y="12986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29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8124" y="17161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6034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31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1026" y="38004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166" y="382404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5003" y="4256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33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5972" y="276812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35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6166" y="174028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36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5954" y="10426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37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05513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38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02228" y="27716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39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2193" y="39779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73254" y="44836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90835" y="40036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42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69790" y="2758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43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6782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44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9790" y="7764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45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20580" y="134985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46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543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47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6826" y="417018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48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9790" y="47760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49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8793" y="423059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50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470" y="27569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5213" y="13854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520409" y="2536204"/>
            <a:ext cx="878580" cy="744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893"/>
              </p:ext>
            </p:extLst>
          </p:nvPr>
        </p:nvGraphicFramePr>
        <p:xfrm>
          <a:off x="5517710" y="666013"/>
          <a:ext cx="6633341" cy="425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10"/>
                <a:gridCol w="473810"/>
                <a:gridCol w="473810"/>
                <a:gridCol w="479263"/>
                <a:gridCol w="468358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</a:tblGrid>
              <a:tr h="3041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513" y="1586181"/>
            <a:ext cx="12294658" cy="2530433"/>
            <a:chOff x="99513" y="1586181"/>
            <a:chExt cx="12294658" cy="2530433"/>
          </a:xfrm>
        </p:grpSpPr>
        <p:pic>
          <p:nvPicPr>
            <p:cNvPr id="4" name="Picture 3" descr="p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3" y="1719571"/>
              <a:ext cx="6289479" cy="232011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i="1">
                            <a:latin typeface="Cambria Math" charset="0"/>
                          </a:rPr>
                          <m:t>z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800" i="1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sz="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800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.</m:t>
                                        </m:r>
                                        <m:r>
                                          <a:rPr lang="zh-CN" altLang="en-US" sz="800" i="1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en-US" altLang="zh-CN" sz="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zh-CN" altLang="en-US" sz="800" i="1">
                                                <a:latin typeface="Cambria Math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𝑒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261" y="1586181"/>
              <a:ext cx="3373910" cy="2530433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6492058" y="2652533"/>
              <a:ext cx="2679237" cy="4541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25800" y="825500"/>
            <a:ext cx="7276882" cy="5194300"/>
            <a:chOff x="3225800" y="825500"/>
            <a:chExt cx="7276882" cy="519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825500"/>
              <a:ext cx="5740400" cy="51943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783998" y="3357350"/>
              <a:ext cx="393890" cy="450376"/>
              <a:chOff x="1331604" y="3125337"/>
              <a:chExt cx="393890" cy="4503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2072" y="3125337"/>
                <a:ext cx="272955" cy="450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31604" y="3212025"/>
                <a:ext cx="393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</a:t>
                </a:r>
                <a:endParaRPr lang="en-US" sz="12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6128795" y="3220871"/>
              <a:ext cx="2897873" cy="27295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0883" y="3172683"/>
              <a:ext cx="1421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Tag</a:t>
              </a:r>
              <a:r>
                <a:rPr lang="zh-CN" altLang="en-US" dirty="0" smtClean="0"/>
                <a:t>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1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7660" y="1446663"/>
            <a:ext cx="709683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4012" y="1428381"/>
            <a:ext cx="728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Beam7</a:t>
            </a:r>
            <a:endParaRPr lang="en-US" sz="1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53134" y="3616657"/>
            <a:ext cx="473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75377" y="3478157"/>
            <a:ext cx="450376" cy="246221"/>
            <a:chOff x="2217760" y="4917995"/>
            <a:chExt cx="450376" cy="246221"/>
          </a:xfrm>
        </p:grpSpPr>
        <p:sp>
          <p:nvSpPr>
            <p:cNvPr id="9" name="Rectangle 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4506" y="3478157"/>
            <a:ext cx="450376" cy="246221"/>
            <a:chOff x="2217760" y="4917995"/>
            <a:chExt cx="450376" cy="246221"/>
          </a:xfrm>
        </p:grpSpPr>
        <p:sp>
          <p:nvSpPr>
            <p:cNvPr id="13" name="Rectangle 12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80607" y="3478157"/>
            <a:ext cx="450376" cy="246221"/>
            <a:chOff x="2217760" y="4917995"/>
            <a:chExt cx="450376" cy="246221"/>
          </a:xfrm>
        </p:grpSpPr>
        <p:sp>
          <p:nvSpPr>
            <p:cNvPr id="16" name="Rectangle 15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30983" y="3478156"/>
            <a:ext cx="450376" cy="246221"/>
            <a:chOff x="2217760" y="4917995"/>
            <a:chExt cx="450376" cy="246221"/>
          </a:xfrm>
        </p:grpSpPr>
        <p:sp>
          <p:nvSpPr>
            <p:cNvPr id="19" name="Rectangle 1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13119" y="3473354"/>
            <a:ext cx="450376" cy="246221"/>
            <a:chOff x="2217760" y="4917995"/>
            <a:chExt cx="450376" cy="246221"/>
          </a:xfrm>
        </p:grpSpPr>
        <p:sp>
          <p:nvSpPr>
            <p:cNvPr id="22" name="Rectangle 21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61401" y="3468552"/>
            <a:ext cx="450376" cy="246221"/>
            <a:chOff x="2217760" y="4917995"/>
            <a:chExt cx="450376" cy="246221"/>
          </a:xfrm>
        </p:grpSpPr>
        <p:sp>
          <p:nvSpPr>
            <p:cNvPr id="25" name="Rectangle 24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cxnSp>
        <p:nvCxnSpPr>
          <p:cNvPr id="30" name="Straight Connector 29"/>
          <p:cNvCxnSpPr>
            <a:stCxn id="5" idx="2"/>
          </p:cNvCxnSpPr>
          <p:nvPr/>
        </p:nvCxnSpPr>
        <p:spPr>
          <a:xfrm flipH="1">
            <a:off x="5148749" y="1733266"/>
            <a:ext cx="23753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</p:cNvCxnSpPr>
          <p:nvPr/>
        </p:nvCxnSpPr>
        <p:spPr>
          <a:xfrm>
            <a:off x="5172502" y="1733266"/>
            <a:ext cx="587118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5168054" y="1751546"/>
            <a:ext cx="2277590" cy="18468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</p:cNvCxnSpPr>
          <p:nvPr/>
        </p:nvCxnSpPr>
        <p:spPr>
          <a:xfrm>
            <a:off x="5172502" y="1733266"/>
            <a:ext cx="1078439" cy="18833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>
            <a:off x="5172502" y="1733266"/>
            <a:ext cx="1521975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>
            <a:off x="5172502" y="1733266"/>
            <a:ext cx="1924860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8463" y="253195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8357" y="28041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99536" y="296000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</a:t>
            </a:r>
            <a:r>
              <a:rPr lang="en-US" altLang="zh-CN" sz="1200" dirty="0" smtClean="0"/>
              <a:t>5</a:t>
            </a:r>
            <a:endParaRPr lang="zh-CN" alt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244398" y="255656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d6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466" y="284316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d4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3792" y="25456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72230" y="3875646"/>
            <a:ext cx="357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d6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47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4053"/>
            <a:ext cx="5883565" cy="4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76466" y="121465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(0, 130)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633</Words>
  <Application>Microsoft Macintosh PowerPoint</Application>
  <PresentationFormat>Widescreen</PresentationFormat>
  <Paragraphs>316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Microsoft Office User</cp:lastModifiedBy>
  <cp:revision>101</cp:revision>
  <dcterms:created xsi:type="dcterms:W3CDTF">2018-04-28T06:19:35Z</dcterms:created>
  <dcterms:modified xsi:type="dcterms:W3CDTF">2018-05-10T17:23:08Z</dcterms:modified>
</cp:coreProperties>
</file>