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2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4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3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5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356C-A4F6-2F48-97AB-2EF31458E6A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D543-F0A9-794D-BCE7-13C9BDA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2" y="778162"/>
            <a:ext cx="3564656" cy="57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0302" y="87879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873" y="2009575"/>
            <a:ext cx="6364745" cy="47735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691" y="2009576"/>
            <a:ext cx="6216073" cy="46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5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5509" y="2256449"/>
            <a:ext cx="3564656" cy="570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1939" y="2356955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6" y="715022"/>
            <a:ext cx="3564656" cy="57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4266" y="81565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981" y="2892780"/>
            <a:ext cx="5564910" cy="4173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55" y="434889"/>
            <a:ext cx="5617951" cy="42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1653" y="2935322"/>
            <a:ext cx="3564656" cy="570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8083" y="3035828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6" y="715022"/>
            <a:ext cx="3564656" cy="57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4266" y="81565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16346" y="1285367"/>
            <a:ext cx="3729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6346" y="1728712"/>
            <a:ext cx="3729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63636" y="1285367"/>
            <a:ext cx="0" cy="443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9095" y="13593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2cm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28" y="2628858"/>
            <a:ext cx="5435656" cy="40767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57" y="0"/>
            <a:ext cx="5915836" cy="443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5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3944" y="3489505"/>
            <a:ext cx="3564656" cy="570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0374" y="359001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6" y="715022"/>
            <a:ext cx="3564656" cy="57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4266" y="81565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6346" y="1285367"/>
            <a:ext cx="3729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6346" y="2282894"/>
            <a:ext cx="3729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63636" y="1285367"/>
            <a:ext cx="0" cy="997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9095" y="16091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cm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65" y="0"/>
            <a:ext cx="5471535" cy="4103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445" y="3048928"/>
            <a:ext cx="5472662" cy="410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387926"/>
            <a:ext cx="3564656" cy="57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657" y="387925"/>
            <a:ext cx="3564656" cy="57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5055" y="1163782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1818" y="1163782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0109" y="2036618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5001" y="1842655"/>
            <a:ext cx="677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6" y="2599912"/>
            <a:ext cx="5412509" cy="4059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598" y="2599911"/>
            <a:ext cx="5412510" cy="40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2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1" y="651163"/>
            <a:ext cx="3564656" cy="57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37" y="1221508"/>
            <a:ext cx="3564656" cy="57034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828057" y="337559"/>
            <a:ext cx="12125" cy="22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3802" y="337559"/>
            <a:ext cx="12125" cy="22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2113" y="21566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2cm</a:t>
            </a:r>
            <a:endParaRPr lang="zh-CN" alt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2113" y="2008909"/>
            <a:ext cx="57168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7892" y="766317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7892" y="1346992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2" y="2738578"/>
            <a:ext cx="5745018" cy="43087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854" y="2655451"/>
            <a:ext cx="5855855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1" y="609599"/>
            <a:ext cx="3564656" cy="57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04" y="1137443"/>
            <a:ext cx="3564656" cy="57034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58204" y="295995"/>
            <a:ext cx="12125" cy="22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96092" y="295995"/>
            <a:ext cx="12125" cy="22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91303" y="20861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smtClean="0"/>
              <a:t>cm</a:t>
            </a:r>
            <a:endParaRPr lang="zh-CN" alt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70329" y="1967346"/>
            <a:ext cx="1425763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2860" y="693219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2860" y="1273894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878" y="2235632"/>
            <a:ext cx="6285345" cy="47140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9535" y="2270833"/>
            <a:ext cx="6285345" cy="47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2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7" y="484908"/>
            <a:ext cx="3564656" cy="57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31" y="1002863"/>
            <a:ext cx="3564656" cy="57034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96998" y="171304"/>
            <a:ext cx="12125" cy="22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6928" y="171304"/>
            <a:ext cx="12125" cy="22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6118" y="19156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en-US" altLang="zh-CN" smtClean="0"/>
              <a:t>cm</a:t>
            </a:r>
            <a:endParaRPr lang="zh-CN" alt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09123" y="1787237"/>
            <a:ext cx="210993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910" y="2738150"/>
            <a:ext cx="5558744" cy="41690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727" y="2486014"/>
            <a:ext cx="5894925" cy="44211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83219" y="52647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83219" y="110714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7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8" y="609599"/>
            <a:ext cx="3564656" cy="57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1117165"/>
            <a:ext cx="3564656" cy="57034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43829" y="295995"/>
            <a:ext cx="12125" cy="22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4019" y="295995"/>
            <a:ext cx="12125" cy="225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28079" y="20320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cm</a:t>
            </a:r>
            <a:endParaRPr lang="zh-CN" alt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55954" y="1870364"/>
            <a:ext cx="2540190" cy="1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" y="2549236"/>
            <a:ext cx="5418585" cy="40639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160" y="2401393"/>
            <a:ext cx="5673912" cy="42554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22576" y="693363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22576" y="1274038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4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1" y="415636"/>
            <a:ext cx="3564656" cy="57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1" y="985981"/>
            <a:ext cx="3564656" cy="570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7953"/>
            <a:ext cx="5689600" cy="426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364" y="2227117"/>
            <a:ext cx="5837381" cy="4378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24347" y="516142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24347" y="1096817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3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654"/>
            <a:ext cx="6049819" cy="4537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2" y="207817"/>
            <a:ext cx="3564656" cy="57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2" y="778162"/>
            <a:ext cx="3564656" cy="57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2" y="1348507"/>
            <a:ext cx="3564656" cy="570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0302" y="308445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0302" y="87879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0302" y="1449135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Tag3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072" y="2185552"/>
            <a:ext cx="6100619" cy="45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6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61291" y="1536012"/>
            <a:ext cx="3564656" cy="570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5139" y="1636518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909" y="2680854"/>
            <a:ext cx="5218545" cy="3913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09" y="2421081"/>
            <a:ext cx="5768109" cy="43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4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31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宋体</vt:lpstr>
      <vt:lpstr>Arial</vt:lpstr>
      <vt:lpstr>Office Theme</vt:lpstr>
      <vt:lpstr>组会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</dc:title>
  <dc:creator>王小鬼</dc:creator>
  <cp:lastModifiedBy>王小鬼</cp:lastModifiedBy>
  <cp:revision>22</cp:revision>
  <dcterms:created xsi:type="dcterms:W3CDTF">2018-01-31T02:01:00Z</dcterms:created>
  <dcterms:modified xsi:type="dcterms:W3CDTF">2018-01-31T05:36:42Z</dcterms:modified>
</cp:coreProperties>
</file>