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70" r:id="rId8"/>
    <p:sldId id="269" r:id="rId9"/>
    <p:sldId id="271" r:id="rId10"/>
    <p:sldId id="272" r:id="rId11"/>
    <p:sldId id="273" r:id="rId12"/>
    <p:sldId id="274" r:id="rId13"/>
    <p:sldId id="276" r:id="rId14"/>
    <p:sldId id="275" r:id="rId15"/>
    <p:sldId id="257" r:id="rId16"/>
    <p:sldId id="258" r:id="rId17"/>
    <p:sldId id="261" r:id="rId18"/>
    <p:sldId id="266" r:id="rId19"/>
    <p:sldId id="267" r:id="rId20"/>
    <p:sldId id="26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5304"/>
  </p:normalViewPr>
  <p:slideViewPr>
    <p:cSldViewPr snapToGrid="0" snapToObjects="1">
      <p:cViewPr varScale="1">
        <p:scale>
          <a:sx n="94" d="100"/>
          <a:sy n="94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C719-D8B0-DA4B-97E9-9697A4DE8E4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1B8-0988-2746-B24E-A6A94A81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C719-D8B0-DA4B-97E9-9697A4DE8E4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1B8-0988-2746-B24E-A6A94A81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C719-D8B0-DA4B-97E9-9697A4DE8E4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1B8-0988-2746-B24E-A6A94A81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C719-D8B0-DA4B-97E9-9697A4DE8E4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1B8-0988-2746-B24E-A6A94A81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C719-D8B0-DA4B-97E9-9697A4DE8E4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1B8-0988-2746-B24E-A6A94A81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7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C719-D8B0-DA4B-97E9-9697A4DE8E4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1B8-0988-2746-B24E-A6A94A81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C719-D8B0-DA4B-97E9-9697A4DE8E4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1B8-0988-2746-B24E-A6A94A81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6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C719-D8B0-DA4B-97E9-9697A4DE8E4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1B8-0988-2746-B24E-A6A94A81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C719-D8B0-DA4B-97E9-9697A4DE8E4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1B8-0988-2746-B24E-A6A94A81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C719-D8B0-DA4B-97E9-9697A4DE8E4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1B8-0988-2746-B24E-A6A94A81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9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C719-D8B0-DA4B-97E9-9697A4DE8E4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681B8-0988-2746-B24E-A6A94A81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BC719-D8B0-DA4B-97E9-9697A4DE8E40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681B8-0988-2746-B24E-A6A94A811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组会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9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上下位置关系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一横一竖标签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7381" y="1901096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531764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rot="5400000">
            <a:off x="984600" y="2826815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85273" y="3168622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899" y="3757328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3975" y="3847145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220" y="1524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2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上下位置关系</a:t>
            </a:r>
            <a:r>
              <a:rPr lang="en-US" altLang="zh-CN" dirty="0"/>
              <a:t>——</a:t>
            </a:r>
            <a:r>
              <a:rPr lang="zh-CN" altLang="en-US" dirty="0"/>
              <a:t>一横一竖标签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83582" y="2660950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401" y="2291618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rot="5400000">
            <a:off x="1073636" y="1533547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4309" y="1875354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7546" y="3972434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622" y="4062251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256" y="1395251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多标签下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上下左右关系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5400000">
            <a:off x="2132171" y="1326081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14480" y="1393167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rot="5400000">
            <a:off x="844495" y="1326081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0845" y="1429650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08075" y="2785880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4151" y="2875697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 rot="5400000">
            <a:off x="844494" y="1980130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6803" y="2047216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Tag3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5400000">
            <a:off x="2151318" y="1980130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33627" y="2079257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Tag4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066" y="1547399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多标签下验证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上下左右关系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19034" y="1814138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9853" y="1444806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8575" y="1814138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9394" y="1444806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1947" y="3228341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8023" y="3318158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87594" y="1814138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96424" y="1444806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Tag3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332914" y="1814138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73733" y="1444806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Tag4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395" y="1590606"/>
            <a:ext cx="7023192" cy="526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多标签下验证</a:t>
            </a:r>
            <a:r>
              <a:rPr lang="en-US" altLang="zh-CN" dirty="0"/>
              <a:t>——</a:t>
            </a:r>
            <a:r>
              <a:rPr lang="zh-CN" altLang="en-US" dirty="0"/>
              <a:t>上下左右关系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34" y="1315791"/>
            <a:ext cx="7112000" cy="5334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 rot="5400000">
            <a:off x="1044360" y="2410694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6669" y="2477780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5400000">
            <a:off x="1044360" y="2883241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0710" y="2986810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0" y="3934749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6076" y="4024566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5400000">
            <a:off x="1044360" y="1848091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26669" y="1915177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Tag3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5400000">
            <a:off x="1044360" y="1335132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6669" y="1434259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3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判断标签的横竖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调整阅读器的功率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92382" y="1828366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3201" y="1459034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836211" y="4488439"/>
            <a:ext cx="1399309" cy="131618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48881" y="4971014"/>
            <a:ext cx="849207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7" idx="0"/>
          </p:cNvCxnSpPr>
          <p:nvPr/>
        </p:nvCxnSpPr>
        <p:spPr>
          <a:xfrm flipH="1" flipV="1">
            <a:off x="2822356" y="2539505"/>
            <a:ext cx="713510" cy="194893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535865" y="2539505"/>
            <a:ext cx="699655" cy="194893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044029" y="2881312"/>
            <a:ext cx="987752" cy="0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23433" y="2410257"/>
            <a:ext cx="110799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mtClean="0"/>
              <a:t>可读范围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88274" y="4488439"/>
            <a:ext cx="1399309" cy="131618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63324" y="4969469"/>
            <a:ext cx="849207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674419" y="2539505"/>
            <a:ext cx="713510" cy="194893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387928" y="2539505"/>
            <a:ext cx="699655" cy="194893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96092" y="2881312"/>
            <a:ext cx="987752" cy="0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5496" y="2410257"/>
            <a:ext cx="110799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mtClean="0"/>
              <a:t>可读范围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8191818" y="2230148"/>
            <a:ext cx="1359633" cy="18010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622399" y="1828366"/>
            <a:ext cx="49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Tag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9610869" y="4488439"/>
            <a:ext cx="1399309" cy="131618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927485" y="4961863"/>
            <a:ext cx="849207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9597014" y="2539505"/>
            <a:ext cx="713510" cy="194893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0310523" y="2539505"/>
            <a:ext cx="699655" cy="194893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818687" y="2881312"/>
            <a:ext cx="987752" cy="0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798091" y="2410257"/>
            <a:ext cx="110799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mtClean="0"/>
              <a:t>可读范围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6725658" y="4488439"/>
            <a:ext cx="1399309" cy="131618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997262" y="4967924"/>
            <a:ext cx="849207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6711803" y="2539505"/>
            <a:ext cx="713510" cy="194893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425312" y="2539505"/>
            <a:ext cx="699655" cy="194893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933476" y="2881312"/>
            <a:ext cx="987752" cy="0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12880" y="2410257"/>
            <a:ext cx="110799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mtClean="0"/>
              <a:t>可读范围</a:t>
            </a:r>
            <a:endParaRPr lang="en-US" dirty="0"/>
          </a:p>
        </p:txBody>
      </p:sp>
      <p:sp>
        <p:nvSpPr>
          <p:cNvPr id="59" name="Left Brace 58"/>
          <p:cNvSpPr/>
          <p:nvPr/>
        </p:nvSpPr>
        <p:spPr>
          <a:xfrm rot="16200000">
            <a:off x="2199402" y="4949187"/>
            <a:ext cx="457200" cy="22157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233201" y="628565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61" name="Left Brace 60"/>
          <p:cNvSpPr/>
          <p:nvPr/>
        </p:nvSpPr>
        <p:spPr>
          <a:xfrm rot="16200000">
            <a:off x="8637595" y="4588892"/>
            <a:ext cx="457200" cy="28886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674913" y="628565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192486" y="369025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/>
              <a:t>L</a:t>
            </a:r>
            <a:r>
              <a:rPr lang="en-US" altLang="zh-CN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6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同一个标签横竖状态比较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0374" y="1434381"/>
            <a:ext cx="1495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读取次数：</a:t>
            </a:r>
          </a:p>
          <a:p>
            <a:r>
              <a:rPr lang="en-US" altLang="zh-CN" dirty="0" smtClean="0"/>
              <a:t>Vertical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198</a:t>
            </a:r>
            <a:endParaRPr lang="zh-CN" altLang="en-US" dirty="0" smtClean="0"/>
          </a:p>
          <a:p>
            <a:r>
              <a:rPr lang="en-US" altLang="zh-CN" dirty="0" smtClean="0"/>
              <a:t>Horizon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255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129" y="2101403"/>
            <a:ext cx="6342129" cy="4756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304" y="2101403"/>
            <a:ext cx="6342129" cy="47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91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一维扫描存在的问题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单个标签考虑：</a:t>
            </a:r>
          </a:p>
          <a:p>
            <a:pPr lvl="1"/>
            <a:r>
              <a:rPr lang="zh-CN" altLang="en-US" dirty="0" smtClean="0"/>
              <a:t>不存在衡量横竖状态的判定依据</a:t>
            </a:r>
          </a:p>
          <a:p>
            <a:pPr marL="457200" lvl="1" indent="0">
              <a:buNone/>
            </a:pPr>
            <a:endParaRPr lang="zh-CN" altLang="en-US" dirty="0" smtClean="0"/>
          </a:p>
          <a:p>
            <a:r>
              <a:rPr lang="zh-CN" altLang="en-US" dirty="0" smtClean="0"/>
              <a:t>不同标签考虑</a:t>
            </a:r>
          </a:p>
          <a:p>
            <a:pPr lvl="1"/>
            <a:r>
              <a:rPr lang="zh-CN" altLang="en-US" dirty="0" smtClean="0"/>
              <a:t>标签之间存在差异，在读取率上会存在出入，影响判断</a:t>
            </a:r>
          </a:p>
        </p:txBody>
      </p:sp>
    </p:spTree>
    <p:extLst>
      <p:ext uri="{BB962C8B-B14F-4D97-AF65-F5344CB8AC3E}">
        <p14:creationId xmlns:p14="http://schemas.microsoft.com/office/powerpoint/2010/main" val="1740135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一维扫描例子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2437326"/>
            <a:ext cx="4878231" cy="3658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060" y="2437325"/>
            <a:ext cx="4878231" cy="3658673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083691" y="1910853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24510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83555" y="1910853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4374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2124" y="3284113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" y="3373930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5763" y="4404575"/>
            <a:ext cx="11973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读取率：</a:t>
            </a:r>
          </a:p>
          <a:p>
            <a:r>
              <a:rPr lang="en-US" altLang="zh-CN" dirty="0" smtClean="0"/>
              <a:t>Tag1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127</a:t>
            </a:r>
            <a:endParaRPr lang="zh-CN" altLang="en-US" dirty="0" smtClean="0"/>
          </a:p>
          <a:p>
            <a:r>
              <a:rPr lang="en-US" altLang="zh-CN" dirty="0" smtClean="0"/>
              <a:t>Tag2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155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20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判断标签的横竖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二维扫描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83691" y="1910853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24510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83555" y="1910853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4374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2124" y="3284113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3373930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>
            <a:off x="1935297" y="2492695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2526245" y="2213178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646" y="2421229"/>
            <a:ext cx="5552224" cy="41641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898" y="2421229"/>
            <a:ext cx="5552224" cy="41641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03290" y="1559180"/>
            <a:ext cx="2000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r>
              <a:rPr lang="zh-CN" altLang="en-US" dirty="0" smtClean="0"/>
              <a:t>读取次数</a:t>
            </a:r>
          </a:p>
          <a:p>
            <a:r>
              <a:rPr lang="en-US" altLang="zh-CN" dirty="0" smtClean="0"/>
              <a:t>Vertical-Scan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156</a:t>
            </a:r>
            <a:endParaRPr lang="zh-CN" altLang="en-US" dirty="0" smtClean="0"/>
          </a:p>
          <a:p>
            <a:r>
              <a:rPr lang="en-US" altLang="zh-CN" dirty="0" smtClean="0"/>
              <a:t>Horizon-Scan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73510" y="1497899"/>
            <a:ext cx="2000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r>
              <a:rPr lang="zh-CN" altLang="en-US" dirty="0" smtClean="0"/>
              <a:t>读取次数</a:t>
            </a:r>
          </a:p>
          <a:p>
            <a:r>
              <a:rPr lang="en-US" altLang="zh-CN" dirty="0" smtClean="0"/>
              <a:t>Vertical-Scan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172</a:t>
            </a:r>
            <a:endParaRPr lang="zh-CN" altLang="en-US" dirty="0" smtClean="0"/>
          </a:p>
          <a:p>
            <a:r>
              <a:rPr lang="en-US" altLang="zh-CN" dirty="0" smtClean="0"/>
              <a:t>Horizon-Scan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7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判断标签之间的左右关系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92382" y="1828366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33201" y="1459034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36211" y="4488439"/>
            <a:ext cx="1399309" cy="131618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48881" y="4971014"/>
            <a:ext cx="849207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822356" y="2539505"/>
            <a:ext cx="713510" cy="194893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35865" y="2539505"/>
            <a:ext cx="699655" cy="194893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44029" y="2881312"/>
            <a:ext cx="987752" cy="0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23433" y="2410257"/>
            <a:ext cx="110799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mtClean="0"/>
              <a:t>可读范围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927132" y="4488439"/>
            <a:ext cx="1399309" cy="131618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02182" y="4969469"/>
            <a:ext cx="849207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13277" y="2539505"/>
            <a:ext cx="713510" cy="194893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626786" y="2539505"/>
            <a:ext cx="699655" cy="1948934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34950" y="2881312"/>
            <a:ext cx="987752" cy="0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4354" y="2410257"/>
            <a:ext cx="110799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zh-CN" altLang="en-US" smtClean="0"/>
              <a:t>可读范围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60078" y="1828366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0897" y="1459034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12644" y="5867521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9266" y="5867521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37006" y="629975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Time1</a:t>
            </a:r>
            <a:endParaRPr lang="zh-CN" alt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210056" y="62964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Time2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13679" y="1893194"/>
            <a:ext cx="246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StartTime1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StartTime2</a:t>
            </a:r>
            <a:endParaRPr lang="zh-CN" altLang="en-US" dirty="0" smtClean="0"/>
          </a:p>
          <a:p>
            <a:r>
              <a:rPr lang="en-US" altLang="zh-CN" dirty="0" smtClean="0"/>
              <a:t>EndTime1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EndTime</a:t>
            </a:r>
            <a:r>
              <a:rPr lang="en-US" altLang="zh-CN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75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判断标签的横竖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二维扫描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185" y="2845520"/>
            <a:ext cx="5498621" cy="41239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4185" y="1506022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6148" y="2175820"/>
            <a:ext cx="1280245" cy="2077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3105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3317" y="2741768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9393" y="2831585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951808" y="2175820"/>
            <a:ext cx="1280245" cy="2077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rot="16200000">
            <a:off x="2376033" y="2522640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2966981" y="2243123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588" y="2845521"/>
            <a:ext cx="5498621" cy="412396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03290" y="1559180"/>
            <a:ext cx="2000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r>
              <a:rPr lang="zh-CN" altLang="en-US" dirty="0" smtClean="0"/>
              <a:t>读取次数</a:t>
            </a:r>
          </a:p>
          <a:p>
            <a:r>
              <a:rPr lang="en-US" altLang="zh-CN" dirty="0" smtClean="0"/>
              <a:t>Vertical-Scan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96</a:t>
            </a:r>
            <a:endParaRPr lang="zh-CN" altLang="en-US" dirty="0" smtClean="0"/>
          </a:p>
          <a:p>
            <a:r>
              <a:rPr lang="en-US" altLang="zh-CN" dirty="0" smtClean="0"/>
              <a:t>Horizon-Scan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173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173510" y="1497899"/>
            <a:ext cx="2000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r>
              <a:rPr lang="zh-CN" altLang="en-US" dirty="0" smtClean="0"/>
              <a:t>读取次数</a:t>
            </a:r>
          </a:p>
          <a:p>
            <a:r>
              <a:rPr lang="en-US" altLang="zh-CN" dirty="0" smtClean="0"/>
              <a:t>Vertical-Scan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130</a:t>
            </a:r>
            <a:endParaRPr lang="zh-CN" altLang="en-US" dirty="0" smtClean="0"/>
          </a:p>
          <a:p>
            <a:r>
              <a:rPr lang="en-US" altLang="zh-CN" dirty="0" smtClean="0"/>
              <a:t>Horizon-Scan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15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判断标签的横竖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二维扫描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83555" y="1910853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24374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31422" y="1895454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99045" y="2360486"/>
            <a:ext cx="1280245" cy="2077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7479" y="3174448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3555" y="3264265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>
            <a:off x="2087563" y="2500263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2678511" y="2220746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913" y="2741195"/>
            <a:ext cx="5640156" cy="42301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03290" y="1559180"/>
            <a:ext cx="2000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r>
              <a:rPr lang="zh-CN" altLang="en-US" dirty="0" smtClean="0"/>
              <a:t>读取次数</a:t>
            </a:r>
          </a:p>
          <a:p>
            <a:r>
              <a:rPr lang="en-US" altLang="zh-CN" dirty="0" smtClean="0"/>
              <a:t>Vertical-Scan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192</a:t>
            </a:r>
            <a:endParaRPr lang="zh-CN" altLang="en-US" dirty="0" smtClean="0"/>
          </a:p>
          <a:p>
            <a:r>
              <a:rPr lang="en-US" altLang="zh-CN" dirty="0" smtClean="0"/>
              <a:t>Horizon-Scan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134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73510" y="1497899"/>
            <a:ext cx="2000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r>
              <a:rPr lang="zh-CN" altLang="en-US" dirty="0" smtClean="0"/>
              <a:t>读取次数</a:t>
            </a:r>
          </a:p>
          <a:p>
            <a:r>
              <a:rPr lang="en-US" altLang="zh-CN" dirty="0" smtClean="0"/>
              <a:t>Vertical-Scan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144</a:t>
            </a:r>
            <a:endParaRPr lang="zh-CN" altLang="en-US" dirty="0" smtClean="0"/>
          </a:p>
          <a:p>
            <a:r>
              <a:rPr lang="en-US" altLang="zh-CN" dirty="0" smtClean="0"/>
              <a:t>Horizon-Scan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192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699" y="2963798"/>
            <a:ext cx="5343352" cy="40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7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左右位置关系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两个竖标签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383" y="1541521"/>
            <a:ext cx="6681273" cy="501095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083691" y="1910853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24510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83555" y="1910853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4374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2124" y="3284113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" y="3373930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8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左右位置关系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两个横标签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5454" y="1506022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7417" y="2175820"/>
            <a:ext cx="1280245" cy="2077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4374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4586" y="2741768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0662" y="2831585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03077" y="2175820"/>
            <a:ext cx="1280245" cy="2077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89" y="1875354"/>
            <a:ext cx="6173829" cy="463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3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左右位置关系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一横一竖标签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83555" y="1910853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4374" y="1541521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1422" y="1895454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99045" y="2360486"/>
            <a:ext cx="1280245" cy="2077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57479" y="3174448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3555" y="3264265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113" y="1835335"/>
            <a:ext cx="6124225" cy="45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1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左右位置关系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一横一竖标签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48814" y="2145100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9633" y="1775768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0107" y="1987155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47730" y="2452187"/>
            <a:ext cx="1280245" cy="2077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2124" y="3432026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8200" y="3521843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73" y="1679564"/>
            <a:ext cx="6613119" cy="495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8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判断标签之间</a:t>
            </a:r>
            <a:r>
              <a:rPr lang="zh-CN" altLang="en-US" dirty="0" smtClean="0"/>
              <a:t>的上下关系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5400000">
            <a:off x="3268854" y="2409644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51163" y="2450754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rot="5400000">
            <a:off x="3268855" y="1649578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51164" y="1690688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836395" y="2176051"/>
            <a:ext cx="2429301" cy="24293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72357" y="2181490"/>
            <a:ext cx="2429301" cy="2429301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72689" y="2155514"/>
            <a:ext cx="2429301" cy="2429301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7690" y="2168502"/>
            <a:ext cx="2429301" cy="24293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34896" y="1875354"/>
            <a:ext cx="246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StartTime1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StartTime2</a:t>
            </a:r>
            <a:endParaRPr lang="zh-CN" altLang="en-US" dirty="0" smtClean="0"/>
          </a:p>
          <a:p>
            <a:r>
              <a:rPr lang="en-US" altLang="zh-CN" dirty="0" smtClean="0"/>
              <a:t>EndTime2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EndTime</a:t>
            </a:r>
            <a:r>
              <a:rPr lang="en-US" altLang="zh-C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9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上下位置关系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两个横标签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97955" y="2526749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0904" y="1914703"/>
            <a:ext cx="1280245" cy="2077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97955" y="1807909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0648" y="3245589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6724" y="3335406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0904" y="2607555"/>
            <a:ext cx="1280245" cy="2077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490" y="1690688"/>
            <a:ext cx="6500969" cy="48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6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上下位置关系</a:t>
            </a:r>
            <a:r>
              <a:rPr lang="en-US" altLang="zh-CN" dirty="0"/>
              <a:t>——</a:t>
            </a:r>
            <a:r>
              <a:rPr lang="zh-CN" altLang="en-US" dirty="0"/>
              <a:t>两</a:t>
            </a:r>
            <a:r>
              <a:rPr lang="zh-CN" altLang="en-US" dirty="0" smtClean="0"/>
              <a:t>个竖标签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954042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18309" y="3295849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1690688"/>
            <a:ext cx="180109" cy="10529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8309" y="2032495"/>
            <a:ext cx="61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Tag2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586" y="4258978"/>
            <a:ext cx="2331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0662" y="4348795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Reader</a:t>
            </a:r>
            <a:r>
              <a:rPr lang="zh-CN" altLang="en-US" dirty="0" smtClean="0"/>
              <a:t>移动方向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054" y="1653300"/>
            <a:ext cx="6694250" cy="50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0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390</Words>
  <Application>Microsoft Macintosh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宋体</vt:lpstr>
      <vt:lpstr>Office Theme</vt:lpstr>
      <vt:lpstr>组会</vt:lpstr>
      <vt:lpstr>判断标签之间的左右关系</vt:lpstr>
      <vt:lpstr>左右位置关系——两个竖标签</vt:lpstr>
      <vt:lpstr>左右位置关系——两个横标签</vt:lpstr>
      <vt:lpstr>左右位置关系——一横一竖标签</vt:lpstr>
      <vt:lpstr>左右位置关系——一横一竖标签</vt:lpstr>
      <vt:lpstr>判断标签之间的上下关系</vt:lpstr>
      <vt:lpstr>上下位置关系——两个横标签</vt:lpstr>
      <vt:lpstr>上下位置关系——两个竖标签</vt:lpstr>
      <vt:lpstr>上下位置关系——一横一竖标签</vt:lpstr>
      <vt:lpstr>上下位置关系——一横一竖标签</vt:lpstr>
      <vt:lpstr>多标签下验证——上下左右关系</vt:lpstr>
      <vt:lpstr>多标签下验证——上下左右关系</vt:lpstr>
      <vt:lpstr>多标签下验证——上下左右关系</vt:lpstr>
      <vt:lpstr>判断标签的横竖——调整阅读器的功率</vt:lpstr>
      <vt:lpstr>同一个标签横竖状态比较</vt:lpstr>
      <vt:lpstr>一维扫描存在的问题</vt:lpstr>
      <vt:lpstr>一维扫描例子</vt:lpstr>
      <vt:lpstr>判断标签的横竖——二维扫描</vt:lpstr>
      <vt:lpstr>判断标签的横竖——二维扫描</vt:lpstr>
      <vt:lpstr>判断标签的横竖——二维扫描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</dc:title>
  <dc:creator>王小鬼</dc:creator>
  <cp:lastModifiedBy>王小鬼</cp:lastModifiedBy>
  <cp:revision>89</cp:revision>
  <dcterms:created xsi:type="dcterms:W3CDTF">2018-03-04T03:38:04Z</dcterms:created>
  <dcterms:modified xsi:type="dcterms:W3CDTF">2018-03-15T06:04:01Z</dcterms:modified>
</cp:coreProperties>
</file>