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5304"/>
  </p:normalViewPr>
  <p:slideViewPr>
    <p:cSldViewPr snapToGrid="0" snapToObjects="1">
      <p:cViewPr varScale="1">
        <p:scale>
          <a:sx n="94" d="100"/>
          <a:sy n="9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5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3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4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1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1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07F8-4015-AB41-AC46-47E6415C9741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C1C8-740F-B44C-B679-411C9D0C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8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组会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4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多标签下验证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左右关系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19034" y="1814138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9853" y="144480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8575" y="1814138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394" y="144480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1947" y="3228341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023" y="3318158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87594" y="1814138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96424" y="144480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332914" y="1814138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73733" y="144480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Tag4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025" y="2543613"/>
            <a:ext cx="5759355" cy="43195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597" y="2538484"/>
            <a:ext cx="5766193" cy="43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多标签下验证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上下关系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28089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8908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7630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8449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>
            <a:off x="1906934" y="2522639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2402646" y="2337972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96649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05479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41969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82788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2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多标签下验证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标签横竖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37020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7839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6561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7380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9933" y="3325056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009" y="3414873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05580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14410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350900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719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9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多标签下验证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左右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5400000">
            <a:off x="2132171" y="1326081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4480" y="1393167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844495" y="1326081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0845" y="1429650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08075" y="2785880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4151" y="2875697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5400000">
            <a:off x="844494" y="1980130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6803" y="204721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2151318" y="1980130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33627" y="2079257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Tag4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6" y="154739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多标签下验证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上下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5400000">
            <a:off x="2132171" y="1326081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4480" y="1393167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844495" y="1326081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0845" y="1429650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>
            <a:off x="1689148" y="2446096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2224572" y="2131252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5400000">
            <a:off x="844494" y="1980130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6803" y="204721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2151318" y="1980130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33627" y="2079257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Tag4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-1088970" y="2448489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-595557" y="2131252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44798" y="3583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617003" y="3583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63795" y="1342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567327" y="4666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2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82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宋体</vt:lpstr>
      <vt:lpstr>Arial</vt:lpstr>
      <vt:lpstr>Office Theme</vt:lpstr>
      <vt:lpstr>组会</vt:lpstr>
      <vt:lpstr>多标签下验证——左右关系</vt:lpstr>
      <vt:lpstr>多标签下验证——上下关系</vt:lpstr>
      <vt:lpstr>多标签下验证——标签横竖</vt:lpstr>
      <vt:lpstr>多标签下验证——左右</vt:lpstr>
      <vt:lpstr>PowerPoint Presentation</vt:lpstr>
      <vt:lpstr>多标签下验证——上下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</dc:title>
  <dc:creator>王小鬼</dc:creator>
  <cp:lastModifiedBy>王小鬼</cp:lastModifiedBy>
  <cp:revision>18</cp:revision>
  <dcterms:created xsi:type="dcterms:W3CDTF">2018-03-04T11:28:37Z</dcterms:created>
  <dcterms:modified xsi:type="dcterms:W3CDTF">2018-03-11T12:24:00Z</dcterms:modified>
</cp:coreProperties>
</file>