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2F1B3-3BA0-4C9D-AE29-B9CA3D5A3E6E}" v="7" dt="2021-03-18T14:29:17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i Marco" userId="51fc7ffed198e074" providerId="LiveId" clId="{3E52F1B3-3BA0-4C9D-AE29-B9CA3D5A3E6E}"/>
    <pc:docChg chg="custSel addSld modSld">
      <pc:chgData name="Federico Di Marco" userId="51fc7ffed198e074" providerId="LiveId" clId="{3E52F1B3-3BA0-4C9D-AE29-B9CA3D5A3E6E}" dt="2021-03-18T14:29:48.417" v="168" actId="1076"/>
      <pc:docMkLst>
        <pc:docMk/>
      </pc:docMkLst>
      <pc:sldChg chg="addSp delSp modSp new mod">
        <pc:chgData name="Federico Di Marco" userId="51fc7ffed198e074" providerId="LiveId" clId="{3E52F1B3-3BA0-4C9D-AE29-B9CA3D5A3E6E}" dt="2021-03-18T14:29:48.417" v="168" actId="1076"/>
        <pc:sldMkLst>
          <pc:docMk/>
          <pc:sldMk cId="2658095821" sldId="256"/>
        </pc:sldMkLst>
        <pc:spChg chg="add mod">
          <ac:chgData name="Federico Di Marco" userId="51fc7ffed198e074" providerId="LiveId" clId="{3E52F1B3-3BA0-4C9D-AE29-B9CA3D5A3E6E}" dt="2021-03-18T14:29:48.417" v="168" actId="1076"/>
          <ac:spMkLst>
            <pc:docMk/>
            <pc:sldMk cId="2658095821" sldId="256"/>
            <ac:spMk id="4" creationId="{8A722F69-AD9C-4CDD-95B2-274819400018}"/>
          </ac:spMkLst>
        </pc:spChg>
        <pc:picChg chg="add del mod">
          <ac:chgData name="Federico Di Marco" userId="51fc7ffed198e074" providerId="LiveId" clId="{3E52F1B3-3BA0-4C9D-AE29-B9CA3D5A3E6E}" dt="2021-03-18T14:23:55.108" v="6" actId="478"/>
          <ac:picMkLst>
            <pc:docMk/>
            <pc:sldMk cId="2658095821" sldId="256"/>
            <ac:picMk id="3" creationId="{9FFB2CC3-5AF3-4729-823B-6BE358EB10B0}"/>
          </ac:picMkLst>
        </pc:picChg>
        <pc:picChg chg="add mod">
          <ac:chgData name="Federico Di Marco" userId="51fc7ffed198e074" providerId="LiveId" clId="{3E52F1B3-3BA0-4C9D-AE29-B9CA3D5A3E6E}" dt="2021-03-18T14:29:44.897" v="166" actId="1076"/>
          <ac:picMkLst>
            <pc:docMk/>
            <pc:sldMk cId="2658095821" sldId="256"/>
            <ac:picMk id="6" creationId="{884E1599-F8B3-482A-A1BE-5EC901332501}"/>
          </ac:picMkLst>
        </pc:picChg>
        <pc:picChg chg="add del mod">
          <ac:chgData name="Federico Di Marco" userId="51fc7ffed198e074" providerId="LiveId" clId="{3E52F1B3-3BA0-4C9D-AE29-B9CA3D5A3E6E}" dt="2021-03-18T14:25:13.672" v="114" actId="478"/>
          <ac:picMkLst>
            <pc:docMk/>
            <pc:sldMk cId="2658095821" sldId="256"/>
            <ac:picMk id="8" creationId="{07EA1AD8-3B27-4157-A5CF-6D84588BBB0B}"/>
          </ac:picMkLst>
        </pc:picChg>
        <pc:picChg chg="add mod modCrop">
          <ac:chgData name="Federico Di Marco" userId="51fc7ffed198e074" providerId="LiveId" clId="{3E52F1B3-3BA0-4C9D-AE29-B9CA3D5A3E6E}" dt="2021-03-18T14:28:41.865" v="142" actId="1076"/>
          <ac:picMkLst>
            <pc:docMk/>
            <pc:sldMk cId="2658095821" sldId="256"/>
            <ac:picMk id="10" creationId="{24AA9B9F-75E2-4BEA-B4A7-A8428E69BF49}"/>
          </ac:picMkLst>
        </pc:picChg>
        <pc:picChg chg="add mod modCrop">
          <ac:chgData name="Federico Di Marco" userId="51fc7ffed198e074" providerId="LiveId" clId="{3E52F1B3-3BA0-4C9D-AE29-B9CA3D5A3E6E}" dt="2021-03-18T14:28:30.216" v="138" actId="1076"/>
          <ac:picMkLst>
            <pc:docMk/>
            <pc:sldMk cId="2658095821" sldId="256"/>
            <ac:picMk id="11" creationId="{9A297320-69C7-42B2-8240-DA372B2980F7}"/>
          </ac:picMkLst>
        </pc:picChg>
      </pc:sldChg>
      <pc:sldChg chg="addSp modSp new mod">
        <pc:chgData name="Federico Di Marco" userId="51fc7ffed198e074" providerId="LiveId" clId="{3E52F1B3-3BA0-4C9D-AE29-B9CA3D5A3E6E}" dt="2021-03-18T14:29:40.977" v="165" actId="1076"/>
        <pc:sldMkLst>
          <pc:docMk/>
          <pc:sldMk cId="2719792883" sldId="257"/>
        </pc:sldMkLst>
        <pc:spChg chg="add mod">
          <ac:chgData name="Federico Di Marco" userId="51fc7ffed198e074" providerId="LiveId" clId="{3E52F1B3-3BA0-4C9D-AE29-B9CA3D5A3E6E}" dt="2021-03-18T14:29:38.761" v="164" actId="1076"/>
          <ac:spMkLst>
            <pc:docMk/>
            <pc:sldMk cId="2719792883" sldId="257"/>
            <ac:spMk id="5" creationId="{6CB13D6C-D546-48EF-A47E-012351D162D9}"/>
          </ac:spMkLst>
        </pc:spChg>
        <pc:picChg chg="add mod">
          <ac:chgData name="Federico Di Marco" userId="51fc7ffed198e074" providerId="LiveId" clId="{3E52F1B3-3BA0-4C9D-AE29-B9CA3D5A3E6E}" dt="2021-03-18T14:29:40.977" v="165" actId="1076"/>
          <ac:picMkLst>
            <pc:docMk/>
            <pc:sldMk cId="2719792883" sldId="257"/>
            <ac:picMk id="3" creationId="{9084E3AE-F9D7-4099-8034-1DA8A7A801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5CA8-E005-477F-89EA-9D9018C2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D5DA8-117B-4F23-B56A-F5DE9013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EB48-0D46-4672-A410-A4D1A809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1666-2203-431B-AE07-18279D81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C591-977E-444D-B5ED-4B729E3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44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12F8-3AF1-41ED-8982-2394E481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7B281-0DE6-4A0B-96A0-D0D7F45F7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79CB-0DE4-4CC0-A677-41781EED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9F29-6D27-43CC-9117-8E246772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36AA-3E1F-4BF3-88E0-B8A9E0FE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4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2FC97-7218-409F-8409-E101E758D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463A5-37C7-43F4-AA7C-CCA5C3D7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D532B-D5AA-4B50-8801-A6CE2198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CF85-0854-4829-83F6-F1955BCB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11B2-E226-4ED8-9901-0E2299F3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3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D26E-83D4-4D7B-B27A-91D3060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23BF-1879-441A-8A15-FDDF7671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B40D-8739-413C-8D8A-9DEB177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670E-184A-4114-8F9A-6ED9F7DA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F9CC-562E-4CD8-94E7-95116818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4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8B21-2F14-4E82-A89F-B1B318F9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ABF2-B0E4-42DF-B6F4-8F362867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3CCB-F05F-4714-BB02-7E2CEE6A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4BC1-0D6C-4F2A-85AD-D0C2AFD8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BB6C-E4F1-4D64-88E8-87F55A1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56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C8B5-E0B4-4CAF-ADBF-0815E7E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8DE3-C3E8-453B-9D48-06BEA38E3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145EE-7714-4D49-BFE2-7FD0B25F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6CF75-BBC9-4A05-AAFC-1ECFA34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F769F-4948-4666-837D-F8A49572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2600-3B1B-41C2-826C-F42EAC6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6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8E0D-FE3A-4CB2-9F79-6345683F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2F0F-35E7-43AD-9938-DDEA5413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9049C-1456-4746-8AA0-ED11D989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94DF-4629-4187-A997-B2705FC30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FCD11-72AE-4B47-A8F1-2B2E71678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82BC8-08F5-4D0D-9F8A-FA96975A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F202-8514-488D-8705-946BE7E5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8049A-52D5-4AE6-94EF-85059081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56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0AB4-DD7A-4F1C-80E9-185EA7D1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566C-ECB7-45A0-84E5-53435B6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FE405-DA69-48F6-B3A5-18EB2D89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D4985-5A50-406D-B254-196A95E6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2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D518F-D2E5-4193-8E8E-6AD9321B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66B8A-9781-4083-97B7-6BA65CA6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EAC9-9C21-4651-AF9A-3B5FFDD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B737-0091-4435-B0BA-F79707AE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2E67-CBBD-442C-93C5-7D26FEF0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CAB9D-5E65-431A-94C5-199D1073A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4399-6A9D-4908-A9E1-6608161D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1170-432B-4F78-AA70-15CC87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2684C-1EEB-426F-8A18-F714B4A6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A3E-1086-4804-99C9-DDF5BDC4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CE1A0-ED61-45FF-BCD8-7DF4AC50E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2A98-6481-444A-BFDA-FC7275D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A9100-35E7-4CE2-92C7-D9C2022D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93FDF-E6DF-4DBA-BB85-0854DBF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D04E-C18F-49C1-9489-0A1A3A56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B158E-AEC3-4F33-98B5-123D862A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8CACD-5C8A-4F24-88B5-F69774E7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A653-A692-4A23-A33E-191E9F60D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831B-17C1-4902-A3AF-564F6224C446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B141-8A7C-4624-883F-08591814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F8B8-AB18-464A-86FF-A3F76115F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15F7-7D03-4267-B0BA-EBD810CE1E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29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22F69-AD9C-4CDD-95B2-274819400018}"/>
              </a:ext>
            </a:extLst>
          </p:cNvPr>
          <p:cNvSpPr txBox="1"/>
          <p:nvPr/>
        </p:nvSpPr>
        <p:spPr>
          <a:xfrm>
            <a:off x="419793" y="429152"/>
            <a:ext cx="68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curve for </a:t>
            </a:r>
            <a:r>
              <a:rPr lang="en-US" b="1" dirty="0" err="1"/>
              <a:t>sgrS</a:t>
            </a:r>
            <a:r>
              <a:rPr lang="en-US" b="1" dirty="0"/>
              <a:t> and </a:t>
            </a:r>
            <a:r>
              <a:rPr lang="en-US" b="1" dirty="0" err="1"/>
              <a:t>rhyB</a:t>
            </a:r>
            <a:r>
              <a:rPr lang="en-US" b="1" dirty="0"/>
              <a:t> target prediction using </a:t>
            </a:r>
            <a:r>
              <a:rPr lang="en-US" b="1" dirty="0" err="1"/>
              <a:t>IntaRNA_sTar</a:t>
            </a:r>
            <a:r>
              <a:rPr lang="en-US" b="1" dirty="0"/>
              <a:t> “personality”</a:t>
            </a:r>
            <a:endParaRPr lang="it-IT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84E1599-F8B3-482A-A1BE-5EC90133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" y="1774389"/>
            <a:ext cx="7046990" cy="400812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4AA9B9F-75E2-4BEA-B4A7-A8428E69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59017" r="53903"/>
          <a:stretch/>
        </p:blipFill>
        <p:spPr>
          <a:xfrm>
            <a:off x="7839385" y="223736"/>
            <a:ext cx="3467398" cy="331713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A297320-69C7-42B2-8240-DA372B298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6" t="59017"/>
          <a:stretch/>
        </p:blipFill>
        <p:spPr>
          <a:xfrm>
            <a:off x="8157272" y="3540868"/>
            <a:ext cx="4034728" cy="33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9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084E3AE-F9D7-4099-8034-1DA8A7A80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7" y="1541508"/>
            <a:ext cx="8458661" cy="481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13D6C-D546-48EF-A47E-012351D162D9}"/>
              </a:ext>
            </a:extLst>
          </p:cNvPr>
          <p:cNvSpPr txBox="1"/>
          <p:nvPr/>
        </p:nvSpPr>
        <p:spPr>
          <a:xfrm>
            <a:off x="2133244" y="505446"/>
            <a:ext cx="792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ROC curve for overall target prediction using </a:t>
            </a:r>
            <a:r>
              <a:rPr lang="en-US" b="1" dirty="0" err="1"/>
              <a:t>IntaRNA_sTar</a:t>
            </a:r>
            <a:r>
              <a:rPr lang="en-US" b="1" dirty="0"/>
              <a:t> “personality”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197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Di Marco</dc:creator>
  <cp:lastModifiedBy>Federico Di Marco</cp:lastModifiedBy>
  <cp:revision>1</cp:revision>
  <dcterms:created xsi:type="dcterms:W3CDTF">2021-03-18T14:19:35Z</dcterms:created>
  <dcterms:modified xsi:type="dcterms:W3CDTF">2021-03-18T14:29:48Z</dcterms:modified>
</cp:coreProperties>
</file>