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9ADE2-01D2-459E-8C17-1AC50C22CA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C10093D-0877-46C9-9E75-81A30890528F}">
          <dgm:prSet phldrT="[Text]"/>
          <dgm:spPr/>
          <dgm:t>
            <a:bodyPr/>
            <a:lstStyle/>
            <a:p>
              <a:r>
                <a:rPr lang="zh-CN" altLang="en-US" dirty="0"/>
                <a:t>模型</a:t>
              </a:r>
              <a:endParaRPr lang="en-US" altLang="zh-CN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DC10093D-0877-46C9-9E75-81A30890528F}">
          <dgm:prSet phldrT="[Text]"/>
          <dgm:spPr/>
          <dgm:t>
            <a:bodyPr/>
            <a:lstStyle/>
            <a:p>
              <a:r>
                <a:rPr lang="zh-CN" altLang="en-US" dirty="0"/>
                <a:t>模型</a:t>
              </a:r>
              <a:endParaRPr lang="en-US" altLang="zh-CN" dirty="0"/>
            </a:p>
            <a:p>
              <a:r>
                <a:rPr lang="en-US" b="0" i="0">
                  <a:latin typeface="Cambria Math" panose="02040503050406030204" pitchFamily="18" charset="0"/>
                </a:rPr>
                <a:t>𝑦=𝑓(𝑥)</a:t>
              </a:r>
              <a:endParaRPr lang="en-US" dirty="0"/>
            </a:p>
          </dgm:t>
        </dgm:pt>
      </mc:Fallback>
    </mc:AlternateContent>
    <dgm:pt modelId="{FEC12ADA-9D9B-4A8C-9838-0FF875D946FC}" type="parTrans" cxnId="{E9FDAD8D-0F8A-4DFF-BFBA-F7EAF0EA56A3}">
      <dgm:prSet/>
      <dgm:spPr/>
      <dgm:t>
        <a:bodyPr/>
        <a:lstStyle/>
        <a:p>
          <a:endParaRPr lang="en-US"/>
        </a:p>
      </dgm:t>
    </dgm:pt>
    <dgm:pt modelId="{73ADDE06-7160-4F13-BF56-5B9CD9517491}" type="sibTrans" cxnId="{E9FDAD8D-0F8A-4DFF-BFBA-F7EAF0EA56A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B57B9E1-EFAB-428F-9A05-FAA64908F350}">
          <dgm:prSet phldrT="[Text]"/>
          <dgm:spPr/>
          <dgm:t>
            <a:bodyPr/>
            <a:lstStyle/>
            <a:p>
              <a:r>
                <a:rPr lang="zh-CN" altLang="en-US" dirty="0"/>
                <a:t>损失函数</a:t>
              </a:r>
              <a:endParaRPr lang="en-US" altLang="zh-CN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6B57B9E1-EFAB-428F-9A05-FAA64908F350}">
          <dgm:prSet phldrT="[Text]"/>
          <dgm:spPr/>
          <dgm:t>
            <a:bodyPr/>
            <a:lstStyle/>
            <a:p>
              <a:r>
                <a:rPr lang="zh-CN" altLang="en-US" dirty="0"/>
                <a:t>损失函数</a:t>
              </a:r>
              <a:endParaRPr lang="en-US" altLang="zh-CN" dirty="0"/>
            </a:p>
            <a:p>
              <a:r>
                <a:rPr lang="en-US" b="0" i="0">
                  <a:latin typeface="Cambria Math" panose="02040503050406030204" pitchFamily="18" charset="0"/>
                </a:rPr>
                <a:t>𝐽(𝑥)</a:t>
              </a:r>
              <a:endParaRPr lang="en-US" dirty="0"/>
            </a:p>
          </dgm:t>
        </dgm:pt>
      </mc:Fallback>
    </mc:AlternateContent>
    <dgm:pt modelId="{C15BBFF6-17C6-4CFF-8913-C7101DF54C37}" type="parTrans" cxnId="{F164162C-A3D1-48DF-83A0-5CDEB10174FD}">
      <dgm:prSet/>
      <dgm:spPr/>
      <dgm:t>
        <a:bodyPr/>
        <a:lstStyle/>
        <a:p>
          <a:endParaRPr lang="en-US"/>
        </a:p>
      </dgm:t>
    </dgm:pt>
    <dgm:pt modelId="{CD46842C-E431-4C50-9A95-8E8AEC17573F}" type="sibTrans" cxnId="{F164162C-A3D1-48DF-83A0-5CDEB10174F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85F4E8B-D6C5-4545-8633-A5510202F0CF}">
          <dgm:prSet phldrT="[Text]"/>
          <dgm:spPr/>
          <dgm:t>
            <a:bodyPr/>
            <a:lstStyle/>
            <a:p>
              <a:r>
                <a:rPr lang="zh-CN" altLang="en-US" dirty="0"/>
                <a:t>优化方法</a:t>
              </a:r>
              <a:endParaRPr lang="en-US" altLang="zh-CN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m:oMathPara>
              </a14:m>
              <a:endParaRPr lang="en-US" dirty="0"/>
            </a:p>
          </dgm:t>
        </dgm:pt>
      </mc:Choice>
      <mc:Fallback>
        <dgm:pt modelId="{385F4E8B-D6C5-4545-8633-A5510202F0CF}">
          <dgm:prSet phldrT="[Text]"/>
          <dgm:spPr/>
          <dgm:t>
            <a:bodyPr/>
            <a:lstStyle/>
            <a:p>
              <a:r>
                <a:rPr lang="zh-CN" altLang="en-US" dirty="0"/>
                <a:t>优化方法</a:t>
              </a:r>
              <a:endParaRPr lang="en-US" altLang="zh-CN" dirty="0"/>
            </a:p>
            <a:p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=𝜃−𝛼</a:t>
              </a:r>
              <a:r>
                <a:rPr lang="en-US" i="0">
                  <a:latin typeface="Cambria Math" panose="02040503050406030204" pitchFamily="18" charset="0"/>
                </a:rPr>
                <a:t> 𝜕</a:t>
              </a:r>
              <a:r>
                <a:rPr lang="en-US" b="0" i="0">
                  <a:latin typeface="Cambria Math" panose="02040503050406030204" pitchFamily="18" charset="0"/>
                </a:rPr>
                <a:t>𝐽/</a:t>
              </a:r>
              <a:r>
                <a:rPr lang="en-US" i="0">
                  <a:latin typeface="Cambria Math" panose="02040503050406030204" pitchFamily="18" charset="0"/>
                </a:rPr>
                <a:t>𝜕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𝜃</a:t>
              </a:r>
              <a:endParaRPr lang="en-US" dirty="0"/>
            </a:p>
          </dgm:t>
        </dgm:pt>
      </mc:Fallback>
    </mc:AlternateContent>
    <dgm:pt modelId="{75BE14CB-F922-4586-84BF-18115F38C40A}" type="parTrans" cxnId="{737BF8F7-CC81-44B1-8C86-21FC9BD1F9FE}">
      <dgm:prSet/>
      <dgm:spPr/>
      <dgm:t>
        <a:bodyPr/>
        <a:lstStyle/>
        <a:p>
          <a:endParaRPr lang="en-US"/>
        </a:p>
      </dgm:t>
    </dgm:pt>
    <dgm:pt modelId="{CA1A4207-0F59-4F7C-8E9A-27BCFCABE88F}" type="sibTrans" cxnId="{737BF8F7-CC81-44B1-8C86-21FC9BD1F9FE}">
      <dgm:prSet/>
      <dgm:spPr/>
      <dgm:t>
        <a:bodyPr/>
        <a:lstStyle/>
        <a:p>
          <a:endParaRPr lang="en-US"/>
        </a:p>
      </dgm:t>
    </dgm:pt>
    <dgm:pt modelId="{62243535-5016-4E85-BBC1-BED115B21F64}" type="pres">
      <dgm:prSet presAssocID="{8599ADE2-01D2-459E-8C17-1AC50C22CA98}" presName="cycle" presStyleCnt="0">
        <dgm:presLayoutVars>
          <dgm:dir/>
          <dgm:resizeHandles val="exact"/>
        </dgm:presLayoutVars>
      </dgm:prSet>
      <dgm:spPr/>
    </dgm:pt>
    <dgm:pt modelId="{61EF1FC0-5F17-43AE-B52E-3D0CB676ADCA}" type="pres">
      <dgm:prSet presAssocID="{DC10093D-0877-46C9-9E75-81A30890528F}" presName="node" presStyleLbl="node1" presStyleIdx="0" presStyleCnt="3">
        <dgm:presLayoutVars>
          <dgm:bulletEnabled val="1"/>
        </dgm:presLayoutVars>
      </dgm:prSet>
      <dgm:spPr/>
    </dgm:pt>
    <dgm:pt modelId="{B61757F0-1807-4E66-8915-6EFF4201E250}" type="pres">
      <dgm:prSet presAssocID="{DC10093D-0877-46C9-9E75-81A30890528F}" presName="spNode" presStyleCnt="0"/>
      <dgm:spPr/>
    </dgm:pt>
    <dgm:pt modelId="{B5EC4037-CF77-4EC2-8C83-CF3A7371162C}" type="pres">
      <dgm:prSet presAssocID="{73ADDE06-7160-4F13-BF56-5B9CD9517491}" presName="sibTrans" presStyleLbl="sibTrans1D1" presStyleIdx="0" presStyleCnt="3"/>
      <dgm:spPr/>
    </dgm:pt>
    <dgm:pt modelId="{D63C65B3-5E30-4FE2-9C1D-25A796B520C3}" type="pres">
      <dgm:prSet presAssocID="{6B57B9E1-EFAB-428F-9A05-FAA64908F350}" presName="node" presStyleLbl="node1" presStyleIdx="1" presStyleCnt="3">
        <dgm:presLayoutVars>
          <dgm:bulletEnabled val="1"/>
        </dgm:presLayoutVars>
      </dgm:prSet>
      <dgm:spPr/>
    </dgm:pt>
    <dgm:pt modelId="{AB04F33D-3BC8-4B3E-B8F2-D8FB7CCBCA1E}" type="pres">
      <dgm:prSet presAssocID="{6B57B9E1-EFAB-428F-9A05-FAA64908F350}" presName="spNode" presStyleCnt="0"/>
      <dgm:spPr/>
    </dgm:pt>
    <dgm:pt modelId="{22697CAE-3297-4741-81FB-643AA57F42BA}" type="pres">
      <dgm:prSet presAssocID="{CD46842C-E431-4C50-9A95-8E8AEC17573F}" presName="sibTrans" presStyleLbl="sibTrans1D1" presStyleIdx="1" presStyleCnt="3"/>
      <dgm:spPr/>
    </dgm:pt>
    <dgm:pt modelId="{821521A4-EB9E-4A9B-BFDB-AC520B6932F7}" type="pres">
      <dgm:prSet presAssocID="{385F4E8B-D6C5-4545-8633-A5510202F0CF}" presName="node" presStyleLbl="node1" presStyleIdx="2" presStyleCnt="3">
        <dgm:presLayoutVars>
          <dgm:bulletEnabled val="1"/>
        </dgm:presLayoutVars>
      </dgm:prSet>
      <dgm:spPr/>
    </dgm:pt>
    <dgm:pt modelId="{3DDF61B8-D3EA-43EE-995E-ACE55B6E97C1}" type="pres">
      <dgm:prSet presAssocID="{385F4E8B-D6C5-4545-8633-A5510202F0CF}" presName="spNode" presStyleCnt="0"/>
      <dgm:spPr/>
    </dgm:pt>
    <dgm:pt modelId="{0DDAAD6E-64B1-4911-A25B-A89967E6BA0A}" type="pres">
      <dgm:prSet presAssocID="{CA1A4207-0F59-4F7C-8E9A-27BCFCABE88F}" presName="sibTrans" presStyleLbl="sibTrans1D1" presStyleIdx="2" presStyleCnt="3"/>
      <dgm:spPr/>
    </dgm:pt>
  </dgm:ptLst>
  <dgm:cxnLst>
    <dgm:cxn modelId="{C02D6227-3810-4273-A04D-C222CDF414AB}" type="presOf" srcId="{73ADDE06-7160-4F13-BF56-5B9CD9517491}" destId="{B5EC4037-CF77-4EC2-8C83-CF3A7371162C}" srcOrd="0" destOrd="0" presId="urn:microsoft.com/office/officeart/2005/8/layout/cycle5"/>
    <dgm:cxn modelId="{F164162C-A3D1-48DF-83A0-5CDEB10174FD}" srcId="{8599ADE2-01D2-459E-8C17-1AC50C22CA98}" destId="{6B57B9E1-EFAB-428F-9A05-FAA64908F350}" srcOrd="1" destOrd="0" parTransId="{C15BBFF6-17C6-4CFF-8913-C7101DF54C37}" sibTransId="{CD46842C-E431-4C50-9A95-8E8AEC17573F}"/>
    <dgm:cxn modelId="{5134F52D-2DE9-4302-995F-B759DBFD09E2}" type="presOf" srcId="{385F4E8B-D6C5-4545-8633-A5510202F0CF}" destId="{821521A4-EB9E-4A9B-BFDB-AC520B6932F7}" srcOrd="0" destOrd="0" presId="urn:microsoft.com/office/officeart/2005/8/layout/cycle5"/>
    <dgm:cxn modelId="{4AE72644-1784-40D6-AFB0-40FC830FFE39}" type="presOf" srcId="{CD46842C-E431-4C50-9A95-8E8AEC17573F}" destId="{22697CAE-3297-4741-81FB-643AA57F42BA}" srcOrd="0" destOrd="0" presId="urn:microsoft.com/office/officeart/2005/8/layout/cycle5"/>
    <dgm:cxn modelId="{23E4D674-C35A-4A8C-B2D6-45FE350CC313}" type="presOf" srcId="{CA1A4207-0F59-4F7C-8E9A-27BCFCABE88F}" destId="{0DDAAD6E-64B1-4911-A25B-A89967E6BA0A}" srcOrd="0" destOrd="0" presId="urn:microsoft.com/office/officeart/2005/8/layout/cycle5"/>
    <dgm:cxn modelId="{E9FDAD8D-0F8A-4DFF-BFBA-F7EAF0EA56A3}" srcId="{8599ADE2-01D2-459E-8C17-1AC50C22CA98}" destId="{DC10093D-0877-46C9-9E75-81A30890528F}" srcOrd="0" destOrd="0" parTransId="{FEC12ADA-9D9B-4A8C-9838-0FF875D946FC}" sibTransId="{73ADDE06-7160-4F13-BF56-5B9CD9517491}"/>
    <dgm:cxn modelId="{BF089BCD-88EA-4D9D-85DC-27CDE8F24C88}" type="presOf" srcId="{6B57B9E1-EFAB-428F-9A05-FAA64908F350}" destId="{D63C65B3-5E30-4FE2-9C1D-25A796B520C3}" srcOrd="0" destOrd="0" presId="urn:microsoft.com/office/officeart/2005/8/layout/cycle5"/>
    <dgm:cxn modelId="{946A70E5-3D4B-4F7D-B1E4-436DA791AF0D}" type="presOf" srcId="{DC10093D-0877-46C9-9E75-81A30890528F}" destId="{61EF1FC0-5F17-43AE-B52E-3D0CB676ADCA}" srcOrd="0" destOrd="0" presId="urn:microsoft.com/office/officeart/2005/8/layout/cycle5"/>
    <dgm:cxn modelId="{737BF8F7-CC81-44B1-8C86-21FC9BD1F9FE}" srcId="{8599ADE2-01D2-459E-8C17-1AC50C22CA98}" destId="{385F4E8B-D6C5-4545-8633-A5510202F0CF}" srcOrd="2" destOrd="0" parTransId="{75BE14CB-F922-4586-84BF-18115F38C40A}" sibTransId="{CA1A4207-0F59-4F7C-8E9A-27BCFCABE88F}"/>
    <dgm:cxn modelId="{965AC1F9-9EE3-4931-8E5A-810AEF470782}" type="presOf" srcId="{8599ADE2-01D2-459E-8C17-1AC50C22CA98}" destId="{62243535-5016-4E85-BBC1-BED115B21F64}" srcOrd="0" destOrd="0" presId="urn:microsoft.com/office/officeart/2005/8/layout/cycle5"/>
    <dgm:cxn modelId="{9C03C547-2D0B-4AD6-89B6-A7F6A0E407F4}" type="presParOf" srcId="{62243535-5016-4E85-BBC1-BED115B21F64}" destId="{61EF1FC0-5F17-43AE-B52E-3D0CB676ADCA}" srcOrd="0" destOrd="0" presId="urn:microsoft.com/office/officeart/2005/8/layout/cycle5"/>
    <dgm:cxn modelId="{7C1949B3-FC8E-47AE-A8CF-3FAF716E1F71}" type="presParOf" srcId="{62243535-5016-4E85-BBC1-BED115B21F64}" destId="{B61757F0-1807-4E66-8915-6EFF4201E250}" srcOrd="1" destOrd="0" presId="urn:microsoft.com/office/officeart/2005/8/layout/cycle5"/>
    <dgm:cxn modelId="{C135DB1C-6628-4D9A-87B4-B3E713B647DB}" type="presParOf" srcId="{62243535-5016-4E85-BBC1-BED115B21F64}" destId="{B5EC4037-CF77-4EC2-8C83-CF3A7371162C}" srcOrd="2" destOrd="0" presId="urn:microsoft.com/office/officeart/2005/8/layout/cycle5"/>
    <dgm:cxn modelId="{0CD18DAA-9629-48E8-B5EA-3AD0A5D858F0}" type="presParOf" srcId="{62243535-5016-4E85-BBC1-BED115B21F64}" destId="{D63C65B3-5E30-4FE2-9C1D-25A796B520C3}" srcOrd="3" destOrd="0" presId="urn:microsoft.com/office/officeart/2005/8/layout/cycle5"/>
    <dgm:cxn modelId="{E1E8528E-E168-4C97-B6A2-772532F6B8EF}" type="presParOf" srcId="{62243535-5016-4E85-BBC1-BED115B21F64}" destId="{AB04F33D-3BC8-4B3E-B8F2-D8FB7CCBCA1E}" srcOrd="4" destOrd="0" presId="urn:microsoft.com/office/officeart/2005/8/layout/cycle5"/>
    <dgm:cxn modelId="{27FE991A-82AC-4312-BFE7-5D7044DA2CC8}" type="presParOf" srcId="{62243535-5016-4E85-BBC1-BED115B21F64}" destId="{22697CAE-3297-4741-81FB-643AA57F42BA}" srcOrd="5" destOrd="0" presId="urn:microsoft.com/office/officeart/2005/8/layout/cycle5"/>
    <dgm:cxn modelId="{20FBDC73-6813-45D6-A286-F653AB3B82C4}" type="presParOf" srcId="{62243535-5016-4E85-BBC1-BED115B21F64}" destId="{821521A4-EB9E-4A9B-BFDB-AC520B6932F7}" srcOrd="6" destOrd="0" presId="urn:microsoft.com/office/officeart/2005/8/layout/cycle5"/>
    <dgm:cxn modelId="{A5D6CCE3-B26C-40EB-B999-3A9CEB7A8FA8}" type="presParOf" srcId="{62243535-5016-4E85-BBC1-BED115B21F64}" destId="{3DDF61B8-D3EA-43EE-995E-ACE55B6E97C1}" srcOrd="7" destOrd="0" presId="urn:microsoft.com/office/officeart/2005/8/layout/cycle5"/>
    <dgm:cxn modelId="{BBEF9552-ACA8-4A78-9AAB-600756368EAC}" type="presParOf" srcId="{62243535-5016-4E85-BBC1-BED115B21F64}" destId="{0DDAAD6E-64B1-4911-A25B-A89967E6BA0A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9ADE2-01D2-459E-8C17-1AC50C22CA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0093D-0877-46C9-9E75-81A30890528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EC12ADA-9D9B-4A8C-9838-0FF875D946FC}" type="parTrans" cxnId="{E9FDAD8D-0F8A-4DFF-BFBA-F7EAF0EA56A3}">
      <dgm:prSet/>
      <dgm:spPr/>
      <dgm:t>
        <a:bodyPr/>
        <a:lstStyle/>
        <a:p>
          <a:endParaRPr lang="en-US"/>
        </a:p>
      </dgm:t>
    </dgm:pt>
    <dgm:pt modelId="{73ADDE06-7160-4F13-BF56-5B9CD9517491}" type="sibTrans" cxnId="{E9FDAD8D-0F8A-4DFF-BFBA-F7EAF0EA56A3}">
      <dgm:prSet/>
      <dgm:spPr/>
      <dgm:t>
        <a:bodyPr/>
        <a:lstStyle/>
        <a:p>
          <a:endParaRPr lang="en-US"/>
        </a:p>
      </dgm:t>
    </dgm:pt>
    <dgm:pt modelId="{6B57B9E1-EFAB-428F-9A05-FAA64908F350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5BBFF6-17C6-4CFF-8913-C7101DF54C37}" type="parTrans" cxnId="{F164162C-A3D1-48DF-83A0-5CDEB10174FD}">
      <dgm:prSet/>
      <dgm:spPr/>
      <dgm:t>
        <a:bodyPr/>
        <a:lstStyle/>
        <a:p>
          <a:endParaRPr lang="en-US"/>
        </a:p>
      </dgm:t>
    </dgm:pt>
    <dgm:pt modelId="{CD46842C-E431-4C50-9A95-8E8AEC17573F}" type="sibTrans" cxnId="{F164162C-A3D1-48DF-83A0-5CDEB10174FD}">
      <dgm:prSet/>
      <dgm:spPr/>
      <dgm:t>
        <a:bodyPr/>
        <a:lstStyle/>
        <a:p>
          <a:endParaRPr lang="en-US"/>
        </a:p>
      </dgm:t>
    </dgm:pt>
    <dgm:pt modelId="{385F4E8B-D6C5-4545-8633-A5510202F0CF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BE14CB-F922-4586-84BF-18115F38C40A}" type="parTrans" cxnId="{737BF8F7-CC81-44B1-8C86-21FC9BD1F9FE}">
      <dgm:prSet/>
      <dgm:spPr/>
      <dgm:t>
        <a:bodyPr/>
        <a:lstStyle/>
        <a:p>
          <a:endParaRPr lang="en-US"/>
        </a:p>
      </dgm:t>
    </dgm:pt>
    <dgm:pt modelId="{CA1A4207-0F59-4F7C-8E9A-27BCFCABE88F}" type="sibTrans" cxnId="{737BF8F7-CC81-44B1-8C86-21FC9BD1F9FE}">
      <dgm:prSet/>
      <dgm:spPr/>
      <dgm:t>
        <a:bodyPr/>
        <a:lstStyle/>
        <a:p>
          <a:endParaRPr lang="en-US"/>
        </a:p>
      </dgm:t>
    </dgm:pt>
    <dgm:pt modelId="{62243535-5016-4E85-BBC1-BED115B21F64}" type="pres">
      <dgm:prSet presAssocID="{8599ADE2-01D2-459E-8C17-1AC50C22CA98}" presName="cycle" presStyleCnt="0">
        <dgm:presLayoutVars>
          <dgm:dir/>
          <dgm:resizeHandles val="exact"/>
        </dgm:presLayoutVars>
      </dgm:prSet>
      <dgm:spPr/>
    </dgm:pt>
    <dgm:pt modelId="{61EF1FC0-5F17-43AE-B52E-3D0CB676ADCA}" type="pres">
      <dgm:prSet presAssocID="{DC10093D-0877-46C9-9E75-81A30890528F}" presName="node" presStyleLbl="node1" presStyleIdx="0" presStyleCnt="3">
        <dgm:presLayoutVars>
          <dgm:bulletEnabled val="1"/>
        </dgm:presLayoutVars>
      </dgm:prSet>
      <dgm:spPr/>
    </dgm:pt>
    <dgm:pt modelId="{B61757F0-1807-4E66-8915-6EFF4201E250}" type="pres">
      <dgm:prSet presAssocID="{DC10093D-0877-46C9-9E75-81A30890528F}" presName="spNode" presStyleCnt="0"/>
      <dgm:spPr/>
    </dgm:pt>
    <dgm:pt modelId="{B5EC4037-CF77-4EC2-8C83-CF3A7371162C}" type="pres">
      <dgm:prSet presAssocID="{73ADDE06-7160-4F13-BF56-5B9CD9517491}" presName="sibTrans" presStyleLbl="sibTrans1D1" presStyleIdx="0" presStyleCnt="3"/>
      <dgm:spPr/>
    </dgm:pt>
    <dgm:pt modelId="{D63C65B3-5E30-4FE2-9C1D-25A796B520C3}" type="pres">
      <dgm:prSet presAssocID="{6B57B9E1-EFAB-428F-9A05-FAA64908F350}" presName="node" presStyleLbl="node1" presStyleIdx="1" presStyleCnt="3">
        <dgm:presLayoutVars>
          <dgm:bulletEnabled val="1"/>
        </dgm:presLayoutVars>
      </dgm:prSet>
      <dgm:spPr/>
    </dgm:pt>
    <dgm:pt modelId="{AB04F33D-3BC8-4B3E-B8F2-D8FB7CCBCA1E}" type="pres">
      <dgm:prSet presAssocID="{6B57B9E1-EFAB-428F-9A05-FAA64908F350}" presName="spNode" presStyleCnt="0"/>
      <dgm:spPr/>
    </dgm:pt>
    <dgm:pt modelId="{22697CAE-3297-4741-81FB-643AA57F42BA}" type="pres">
      <dgm:prSet presAssocID="{CD46842C-E431-4C50-9A95-8E8AEC17573F}" presName="sibTrans" presStyleLbl="sibTrans1D1" presStyleIdx="1" presStyleCnt="3"/>
      <dgm:spPr/>
    </dgm:pt>
    <dgm:pt modelId="{821521A4-EB9E-4A9B-BFDB-AC520B6932F7}" type="pres">
      <dgm:prSet presAssocID="{385F4E8B-D6C5-4545-8633-A5510202F0CF}" presName="node" presStyleLbl="node1" presStyleIdx="2" presStyleCnt="3">
        <dgm:presLayoutVars>
          <dgm:bulletEnabled val="1"/>
        </dgm:presLayoutVars>
      </dgm:prSet>
      <dgm:spPr/>
    </dgm:pt>
    <dgm:pt modelId="{3DDF61B8-D3EA-43EE-995E-ACE55B6E97C1}" type="pres">
      <dgm:prSet presAssocID="{385F4E8B-D6C5-4545-8633-A5510202F0CF}" presName="spNode" presStyleCnt="0"/>
      <dgm:spPr/>
    </dgm:pt>
    <dgm:pt modelId="{0DDAAD6E-64B1-4911-A25B-A89967E6BA0A}" type="pres">
      <dgm:prSet presAssocID="{CA1A4207-0F59-4F7C-8E9A-27BCFCABE88F}" presName="sibTrans" presStyleLbl="sibTrans1D1" presStyleIdx="2" presStyleCnt="3"/>
      <dgm:spPr/>
    </dgm:pt>
  </dgm:ptLst>
  <dgm:cxnLst>
    <dgm:cxn modelId="{C02D6227-3810-4273-A04D-C222CDF414AB}" type="presOf" srcId="{73ADDE06-7160-4F13-BF56-5B9CD9517491}" destId="{B5EC4037-CF77-4EC2-8C83-CF3A7371162C}" srcOrd="0" destOrd="0" presId="urn:microsoft.com/office/officeart/2005/8/layout/cycle5"/>
    <dgm:cxn modelId="{F164162C-A3D1-48DF-83A0-5CDEB10174FD}" srcId="{8599ADE2-01D2-459E-8C17-1AC50C22CA98}" destId="{6B57B9E1-EFAB-428F-9A05-FAA64908F350}" srcOrd="1" destOrd="0" parTransId="{C15BBFF6-17C6-4CFF-8913-C7101DF54C37}" sibTransId="{CD46842C-E431-4C50-9A95-8E8AEC17573F}"/>
    <dgm:cxn modelId="{5134F52D-2DE9-4302-995F-B759DBFD09E2}" type="presOf" srcId="{385F4E8B-D6C5-4545-8633-A5510202F0CF}" destId="{821521A4-EB9E-4A9B-BFDB-AC520B6932F7}" srcOrd="0" destOrd="0" presId="urn:microsoft.com/office/officeart/2005/8/layout/cycle5"/>
    <dgm:cxn modelId="{4AE72644-1784-40D6-AFB0-40FC830FFE39}" type="presOf" srcId="{CD46842C-E431-4C50-9A95-8E8AEC17573F}" destId="{22697CAE-3297-4741-81FB-643AA57F42BA}" srcOrd="0" destOrd="0" presId="urn:microsoft.com/office/officeart/2005/8/layout/cycle5"/>
    <dgm:cxn modelId="{23E4D674-C35A-4A8C-B2D6-45FE350CC313}" type="presOf" srcId="{CA1A4207-0F59-4F7C-8E9A-27BCFCABE88F}" destId="{0DDAAD6E-64B1-4911-A25B-A89967E6BA0A}" srcOrd="0" destOrd="0" presId="urn:microsoft.com/office/officeart/2005/8/layout/cycle5"/>
    <dgm:cxn modelId="{E9FDAD8D-0F8A-4DFF-BFBA-F7EAF0EA56A3}" srcId="{8599ADE2-01D2-459E-8C17-1AC50C22CA98}" destId="{DC10093D-0877-46C9-9E75-81A30890528F}" srcOrd="0" destOrd="0" parTransId="{FEC12ADA-9D9B-4A8C-9838-0FF875D946FC}" sibTransId="{73ADDE06-7160-4F13-BF56-5B9CD9517491}"/>
    <dgm:cxn modelId="{BF089BCD-88EA-4D9D-85DC-27CDE8F24C88}" type="presOf" srcId="{6B57B9E1-EFAB-428F-9A05-FAA64908F350}" destId="{D63C65B3-5E30-4FE2-9C1D-25A796B520C3}" srcOrd="0" destOrd="0" presId="urn:microsoft.com/office/officeart/2005/8/layout/cycle5"/>
    <dgm:cxn modelId="{946A70E5-3D4B-4F7D-B1E4-436DA791AF0D}" type="presOf" srcId="{DC10093D-0877-46C9-9E75-81A30890528F}" destId="{61EF1FC0-5F17-43AE-B52E-3D0CB676ADCA}" srcOrd="0" destOrd="0" presId="urn:microsoft.com/office/officeart/2005/8/layout/cycle5"/>
    <dgm:cxn modelId="{737BF8F7-CC81-44B1-8C86-21FC9BD1F9FE}" srcId="{8599ADE2-01D2-459E-8C17-1AC50C22CA98}" destId="{385F4E8B-D6C5-4545-8633-A5510202F0CF}" srcOrd="2" destOrd="0" parTransId="{75BE14CB-F922-4586-84BF-18115F38C40A}" sibTransId="{CA1A4207-0F59-4F7C-8E9A-27BCFCABE88F}"/>
    <dgm:cxn modelId="{965AC1F9-9EE3-4931-8E5A-810AEF470782}" type="presOf" srcId="{8599ADE2-01D2-459E-8C17-1AC50C22CA98}" destId="{62243535-5016-4E85-BBC1-BED115B21F64}" srcOrd="0" destOrd="0" presId="urn:microsoft.com/office/officeart/2005/8/layout/cycle5"/>
    <dgm:cxn modelId="{9C03C547-2D0B-4AD6-89B6-A7F6A0E407F4}" type="presParOf" srcId="{62243535-5016-4E85-BBC1-BED115B21F64}" destId="{61EF1FC0-5F17-43AE-B52E-3D0CB676ADCA}" srcOrd="0" destOrd="0" presId="urn:microsoft.com/office/officeart/2005/8/layout/cycle5"/>
    <dgm:cxn modelId="{7C1949B3-FC8E-47AE-A8CF-3FAF716E1F71}" type="presParOf" srcId="{62243535-5016-4E85-BBC1-BED115B21F64}" destId="{B61757F0-1807-4E66-8915-6EFF4201E250}" srcOrd="1" destOrd="0" presId="urn:microsoft.com/office/officeart/2005/8/layout/cycle5"/>
    <dgm:cxn modelId="{C135DB1C-6628-4D9A-87B4-B3E713B647DB}" type="presParOf" srcId="{62243535-5016-4E85-BBC1-BED115B21F64}" destId="{B5EC4037-CF77-4EC2-8C83-CF3A7371162C}" srcOrd="2" destOrd="0" presId="urn:microsoft.com/office/officeart/2005/8/layout/cycle5"/>
    <dgm:cxn modelId="{0CD18DAA-9629-48E8-B5EA-3AD0A5D858F0}" type="presParOf" srcId="{62243535-5016-4E85-BBC1-BED115B21F64}" destId="{D63C65B3-5E30-4FE2-9C1D-25A796B520C3}" srcOrd="3" destOrd="0" presId="urn:microsoft.com/office/officeart/2005/8/layout/cycle5"/>
    <dgm:cxn modelId="{E1E8528E-E168-4C97-B6A2-772532F6B8EF}" type="presParOf" srcId="{62243535-5016-4E85-BBC1-BED115B21F64}" destId="{AB04F33D-3BC8-4B3E-B8F2-D8FB7CCBCA1E}" srcOrd="4" destOrd="0" presId="urn:microsoft.com/office/officeart/2005/8/layout/cycle5"/>
    <dgm:cxn modelId="{27FE991A-82AC-4312-BFE7-5D7044DA2CC8}" type="presParOf" srcId="{62243535-5016-4E85-BBC1-BED115B21F64}" destId="{22697CAE-3297-4741-81FB-643AA57F42BA}" srcOrd="5" destOrd="0" presId="urn:microsoft.com/office/officeart/2005/8/layout/cycle5"/>
    <dgm:cxn modelId="{20FBDC73-6813-45D6-A286-F653AB3B82C4}" type="presParOf" srcId="{62243535-5016-4E85-BBC1-BED115B21F64}" destId="{821521A4-EB9E-4A9B-BFDB-AC520B6932F7}" srcOrd="6" destOrd="0" presId="urn:microsoft.com/office/officeart/2005/8/layout/cycle5"/>
    <dgm:cxn modelId="{A5D6CCE3-B26C-40EB-B999-3A9CEB7A8FA8}" type="presParOf" srcId="{62243535-5016-4E85-BBC1-BED115B21F64}" destId="{3DDF61B8-D3EA-43EE-995E-ACE55B6E97C1}" srcOrd="7" destOrd="0" presId="urn:microsoft.com/office/officeart/2005/8/layout/cycle5"/>
    <dgm:cxn modelId="{BBEF9552-ACA8-4A78-9AAB-600756368EAC}" type="presParOf" srcId="{62243535-5016-4E85-BBC1-BED115B21F64}" destId="{0DDAAD6E-64B1-4911-A25B-A89967E6BA0A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B3FE94-70A8-4599-BE85-B2A2D72FDB6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BBF2A-AED3-42D3-B561-D6FC0091F7FB}">
      <dgm:prSet phldrT="[Text]"/>
      <dgm:spPr/>
      <dgm:t>
        <a:bodyPr/>
        <a:lstStyle/>
        <a:p>
          <a:r>
            <a:rPr lang="zh-CN" altLang="en-US" dirty="0"/>
            <a:t>机器学习</a:t>
          </a:r>
          <a:endParaRPr lang="en-US" dirty="0"/>
        </a:p>
      </dgm:t>
    </dgm:pt>
    <dgm:pt modelId="{73D59CE7-1B7D-4CB1-B2CC-02B81A4355EF}" type="parTrans" cxnId="{96369A8B-3B22-4731-82B3-0ABD6113E50F}">
      <dgm:prSet/>
      <dgm:spPr/>
      <dgm:t>
        <a:bodyPr/>
        <a:lstStyle/>
        <a:p>
          <a:endParaRPr lang="en-US"/>
        </a:p>
      </dgm:t>
    </dgm:pt>
    <dgm:pt modelId="{33F8F8E3-4860-4C51-8919-3134646A195E}" type="sibTrans" cxnId="{96369A8B-3B22-4731-82B3-0ABD6113E50F}">
      <dgm:prSet/>
      <dgm:spPr/>
      <dgm:t>
        <a:bodyPr/>
        <a:lstStyle/>
        <a:p>
          <a:endParaRPr lang="en-US"/>
        </a:p>
      </dgm:t>
    </dgm:pt>
    <dgm:pt modelId="{5F169679-38D3-4D8A-B2AD-C4E51E3CB467}">
      <dgm:prSet phldrT="[Text]"/>
      <dgm:spPr/>
      <dgm:t>
        <a:bodyPr/>
        <a:lstStyle/>
        <a:p>
          <a:r>
            <a:rPr lang="zh-CN" altLang="en-US" dirty="0"/>
            <a:t>监督学习</a:t>
          </a:r>
          <a:endParaRPr lang="en-US" dirty="0"/>
        </a:p>
      </dgm:t>
    </dgm:pt>
    <dgm:pt modelId="{B8F95597-BAE3-4BF4-A619-B1C1B80ACC1D}" type="parTrans" cxnId="{E0724D98-47CF-4844-9CF2-01ECA24C240C}">
      <dgm:prSet/>
      <dgm:spPr/>
      <dgm:t>
        <a:bodyPr/>
        <a:lstStyle/>
        <a:p>
          <a:endParaRPr lang="en-US"/>
        </a:p>
      </dgm:t>
    </dgm:pt>
    <dgm:pt modelId="{565DCB27-E9E6-4358-9C20-AC072FB88AD8}" type="sibTrans" cxnId="{E0724D98-47CF-4844-9CF2-01ECA24C240C}">
      <dgm:prSet/>
      <dgm:spPr/>
      <dgm:t>
        <a:bodyPr/>
        <a:lstStyle/>
        <a:p>
          <a:endParaRPr lang="en-US"/>
        </a:p>
      </dgm:t>
    </dgm:pt>
    <dgm:pt modelId="{FA9301B4-7EA2-43AD-B27F-C6057251E30B}">
      <dgm:prSet phldrT="[Text]"/>
      <dgm:spPr/>
      <dgm:t>
        <a:bodyPr/>
        <a:lstStyle/>
        <a:p>
          <a:r>
            <a:rPr lang="zh-CN" altLang="en-US" dirty="0"/>
            <a:t>分类</a:t>
          </a:r>
          <a:endParaRPr lang="en-US" dirty="0"/>
        </a:p>
      </dgm:t>
    </dgm:pt>
    <dgm:pt modelId="{F254397D-F3E9-4830-88B6-A53B2425B4C3}" type="parTrans" cxnId="{D089AA9E-B488-4C26-A0AD-83826DB825E9}">
      <dgm:prSet/>
      <dgm:spPr/>
      <dgm:t>
        <a:bodyPr/>
        <a:lstStyle/>
        <a:p>
          <a:endParaRPr lang="en-US"/>
        </a:p>
      </dgm:t>
    </dgm:pt>
    <dgm:pt modelId="{64494ADC-E4FC-4CB2-9277-00C501FBF995}" type="sibTrans" cxnId="{D089AA9E-B488-4C26-A0AD-83826DB825E9}">
      <dgm:prSet/>
      <dgm:spPr/>
      <dgm:t>
        <a:bodyPr/>
        <a:lstStyle/>
        <a:p>
          <a:endParaRPr lang="en-US"/>
        </a:p>
      </dgm:t>
    </dgm:pt>
    <dgm:pt modelId="{90196C36-709E-471D-B7B3-FA351A8B9F98}">
      <dgm:prSet phldrT="[Text]"/>
      <dgm:spPr/>
      <dgm:t>
        <a:bodyPr/>
        <a:lstStyle/>
        <a:p>
          <a:r>
            <a:rPr lang="zh-CN" altLang="en-US" dirty="0"/>
            <a:t>非监督学习</a:t>
          </a:r>
          <a:endParaRPr lang="en-US" dirty="0"/>
        </a:p>
      </dgm:t>
    </dgm:pt>
    <dgm:pt modelId="{31B4D732-1593-45FB-970C-C94CE02E7038}" type="parTrans" cxnId="{BB966C49-25CB-4B5D-9B4C-7EA267711B4B}">
      <dgm:prSet/>
      <dgm:spPr/>
      <dgm:t>
        <a:bodyPr/>
        <a:lstStyle/>
        <a:p>
          <a:endParaRPr lang="en-US"/>
        </a:p>
      </dgm:t>
    </dgm:pt>
    <dgm:pt modelId="{F485B8F0-4314-4D90-8967-167B6CEF2589}" type="sibTrans" cxnId="{BB966C49-25CB-4B5D-9B4C-7EA267711B4B}">
      <dgm:prSet/>
      <dgm:spPr/>
      <dgm:t>
        <a:bodyPr/>
        <a:lstStyle/>
        <a:p>
          <a:endParaRPr lang="en-US"/>
        </a:p>
      </dgm:t>
    </dgm:pt>
    <dgm:pt modelId="{7F12C748-92CF-4585-BAF9-4DA01AE5919E}">
      <dgm:prSet phldrT="[Text]"/>
      <dgm:spPr/>
      <dgm:t>
        <a:bodyPr/>
        <a:lstStyle/>
        <a:p>
          <a:r>
            <a:rPr lang="zh-CN" altLang="en-US" dirty="0"/>
            <a:t>半监督学习</a:t>
          </a:r>
          <a:endParaRPr lang="en-US" dirty="0"/>
        </a:p>
      </dgm:t>
    </dgm:pt>
    <dgm:pt modelId="{BE7C4F65-3568-4C7F-9659-EFD6F7DCB163}" type="parTrans" cxnId="{17532CC9-BA31-4F53-BA73-1A5F05159184}">
      <dgm:prSet/>
      <dgm:spPr/>
      <dgm:t>
        <a:bodyPr/>
        <a:lstStyle/>
        <a:p>
          <a:endParaRPr lang="en-US"/>
        </a:p>
      </dgm:t>
    </dgm:pt>
    <dgm:pt modelId="{198AF655-F447-474B-922B-7073D4C07B9E}" type="sibTrans" cxnId="{17532CC9-BA31-4F53-BA73-1A5F05159184}">
      <dgm:prSet/>
      <dgm:spPr/>
      <dgm:t>
        <a:bodyPr/>
        <a:lstStyle/>
        <a:p>
          <a:endParaRPr lang="en-US"/>
        </a:p>
      </dgm:t>
    </dgm:pt>
    <dgm:pt modelId="{A15DB339-BF9A-45B8-9FAA-E237D4D5D2D9}">
      <dgm:prSet phldrT="[Text]"/>
      <dgm:spPr/>
      <dgm:t>
        <a:bodyPr/>
        <a:lstStyle/>
        <a:p>
          <a:r>
            <a:rPr lang="zh-CN" altLang="en-US" dirty="0"/>
            <a:t>增强学习</a:t>
          </a:r>
          <a:endParaRPr lang="en-US" dirty="0"/>
        </a:p>
      </dgm:t>
    </dgm:pt>
    <dgm:pt modelId="{ABDE75BD-71E4-4731-B0E6-5CB268ABD4BF}" type="parTrans" cxnId="{3C2A9888-785C-4AD4-AF73-CEB32D2BBF13}">
      <dgm:prSet/>
      <dgm:spPr/>
      <dgm:t>
        <a:bodyPr/>
        <a:lstStyle/>
        <a:p>
          <a:endParaRPr lang="en-US"/>
        </a:p>
      </dgm:t>
    </dgm:pt>
    <dgm:pt modelId="{11B29789-E36E-43FA-BFE2-276B516BFF99}" type="sibTrans" cxnId="{3C2A9888-785C-4AD4-AF73-CEB32D2BBF13}">
      <dgm:prSet/>
      <dgm:spPr/>
      <dgm:t>
        <a:bodyPr/>
        <a:lstStyle/>
        <a:p>
          <a:endParaRPr lang="en-US"/>
        </a:p>
      </dgm:t>
    </dgm:pt>
    <dgm:pt modelId="{D800CE26-F215-4EDD-AA69-52418FB56195}">
      <dgm:prSet phldrT="[Text]"/>
      <dgm:spPr/>
      <dgm:t>
        <a:bodyPr/>
        <a:lstStyle/>
        <a:p>
          <a:r>
            <a:rPr lang="zh-CN" altLang="en-US" dirty="0"/>
            <a:t>聚类</a:t>
          </a:r>
          <a:endParaRPr lang="en-US" dirty="0"/>
        </a:p>
      </dgm:t>
    </dgm:pt>
    <dgm:pt modelId="{B6E4139B-54E8-4BD7-A04F-0348CAFBCC97}" type="parTrans" cxnId="{377FBC07-AAF7-497E-AC00-04B660916499}">
      <dgm:prSet/>
      <dgm:spPr/>
      <dgm:t>
        <a:bodyPr/>
        <a:lstStyle/>
        <a:p>
          <a:endParaRPr lang="en-US"/>
        </a:p>
      </dgm:t>
    </dgm:pt>
    <dgm:pt modelId="{DFEA3E38-F0D7-4BA5-A0FF-0FC782926AC4}" type="sibTrans" cxnId="{377FBC07-AAF7-497E-AC00-04B660916499}">
      <dgm:prSet/>
      <dgm:spPr/>
      <dgm:t>
        <a:bodyPr/>
        <a:lstStyle/>
        <a:p>
          <a:endParaRPr lang="en-US"/>
        </a:p>
      </dgm:t>
    </dgm:pt>
    <dgm:pt modelId="{D8586831-B4FD-4F66-9C3F-CAE2E638A6CB}">
      <dgm:prSet phldrT="[Text]"/>
      <dgm:spPr/>
      <dgm:t>
        <a:bodyPr/>
        <a:lstStyle/>
        <a:p>
          <a:r>
            <a:rPr lang="zh-CN" altLang="en-US" dirty="0"/>
            <a:t>逻辑回归</a:t>
          </a:r>
          <a:endParaRPr lang="en-US" dirty="0"/>
        </a:p>
      </dgm:t>
    </dgm:pt>
    <dgm:pt modelId="{99CEA3C6-A8E3-41CC-9614-AFF7A43F9AE3}" type="parTrans" cxnId="{D3A7C04F-6C6B-46A9-BA04-90285A0D2A5C}">
      <dgm:prSet/>
      <dgm:spPr/>
      <dgm:t>
        <a:bodyPr/>
        <a:lstStyle/>
        <a:p>
          <a:endParaRPr lang="en-US"/>
        </a:p>
      </dgm:t>
    </dgm:pt>
    <dgm:pt modelId="{E5DEA3E0-B49A-4C7B-B99E-66F2AB598991}" type="sibTrans" cxnId="{D3A7C04F-6C6B-46A9-BA04-90285A0D2A5C}">
      <dgm:prSet/>
      <dgm:spPr/>
      <dgm:t>
        <a:bodyPr/>
        <a:lstStyle/>
        <a:p>
          <a:endParaRPr lang="en-US"/>
        </a:p>
      </dgm:t>
    </dgm:pt>
    <dgm:pt modelId="{56B5CA2D-980A-4870-8D67-ED305A07E33C}">
      <dgm:prSet phldrT="[Text]"/>
      <dgm:spPr/>
      <dgm:t>
        <a:bodyPr/>
        <a:lstStyle/>
        <a:p>
          <a:r>
            <a:rPr lang="zh-CN" altLang="en-US" dirty="0"/>
            <a:t>回归</a:t>
          </a:r>
          <a:endParaRPr lang="en-US" dirty="0"/>
        </a:p>
      </dgm:t>
    </dgm:pt>
    <dgm:pt modelId="{08BE60B6-CF63-4151-81F5-2F5139AF5636}" type="parTrans" cxnId="{6D055070-4514-4442-AE64-48021EC0E18C}">
      <dgm:prSet/>
      <dgm:spPr/>
      <dgm:t>
        <a:bodyPr/>
        <a:lstStyle/>
        <a:p>
          <a:endParaRPr lang="en-US"/>
        </a:p>
      </dgm:t>
    </dgm:pt>
    <dgm:pt modelId="{3F2E52D5-EBF2-4CFA-A7EB-BCCC854B20BB}" type="sibTrans" cxnId="{6D055070-4514-4442-AE64-48021EC0E18C}">
      <dgm:prSet/>
      <dgm:spPr/>
      <dgm:t>
        <a:bodyPr/>
        <a:lstStyle/>
        <a:p>
          <a:endParaRPr lang="en-US"/>
        </a:p>
      </dgm:t>
    </dgm:pt>
    <dgm:pt modelId="{FFE7C4F2-9464-4236-9BAF-32C68756FDF6}">
      <dgm:prSet phldrT="[Text]"/>
      <dgm:spPr/>
      <dgm:t>
        <a:bodyPr/>
        <a:lstStyle/>
        <a:p>
          <a:r>
            <a:rPr lang="zh-CN" altLang="en-US" dirty="0"/>
            <a:t>线性回归</a:t>
          </a:r>
          <a:endParaRPr lang="en-US" dirty="0"/>
        </a:p>
      </dgm:t>
    </dgm:pt>
    <dgm:pt modelId="{A783A1EC-9975-4271-962C-E430A4EA1397}" type="parTrans" cxnId="{EAE9209C-C44B-4FDD-841E-D4AB8D334A40}">
      <dgm:prSet/>
      <dgm:spPr/>
      <dgm:t>
        <a:bodyPr/>
        <a:lstStyle/>
        <a:p>
          <a:endParaRPr lang="en-US"/>
        </a:p>
      </dgm:t>
    </dgm:pt>
    <dgm:pt modelId="{25BDE099-FE74-4FB7-B25A-1382C490A4E1}" type="sibTrans" cxnId="{EAE9209C-C44B-4FDD-841E-D4AB8D334A40}">
      <dgm:prSet/>
      <dgm:spPr/>
      <dgm:t>
        <a:bodyPr/>
        <a:lstStyle/>
        <a:p>
          <a:endParaRPr lang="en-US"/>
        </a:p>
      </dgm:t>
    </dgm:pt>
    <dgm:pt modelId="{7B1D67B0-0992-4111-AF23-CB4A5CEEB8E4}">
      <dgm:prSet phldrT="[Text]"/>
      <dgm:spPr/>
      <dgm:t>
        <a:bodyPr/>
        <a:lstStyle/>
        <a:p>
          <a:r>
            <a:rPr lang="zh-CN" altLang="en-US" dirty="0"/>
            <a:t>决策树</a:t>
          </a:r>
          <a:endParaRPr lang="en-US" dirty="0"/>
        </a:p>
      </dgm:t>
    </dgm:pt>
    <dgm:pt modelId="{3C5A7E88-F8D7-44AE-8467-045F74B35D6C}" type="parTrans" cxnId="{9D42568A-B221-4290-848B-556BC959DADD}">
      <dgm:prSet/>
      <dgm:spPr/>
      <dgm:t>
        <a:bodyPr/>
        <a:lstStyle/>
        <a:p>
          <a:endParaRPr lang="en-US"/>
        </a:p>
      </dgm:t>
    </dgm:pt>
    <dgm:pt modelId="{87728D59-0CB8-4487-B60C-0CF082DD81FD}" type="sibTrans" cxnId="{9D42568A-B221-4290-848B-556BC959DADD}">
      <dgm:prSet/>
      <dgm:spPr/>
      <dgm:t>
        <a:bodyPr/>
        <a:lstStyle/>
        <a:p>
          <a:endParaRPr lang="en-US"/>
        </a:p>
      </dgm:t>
    </dgm:pt>
    <dgm:pt modelId="{1FFB19EF-E6FA-4C24-B86F-E46FAC6BCFBC}">
      <dgm:prSet phldrT="[Text]"/>
      <dgm:spPr/>
      <dgm:t>
        <a:bodyPr/>
        <a:lstStyle/>
        <a:p>
          <a:r>
            <a:rPr lang="en-US" altLang="zh-CN" dirty="0"/>
            <a:t>k-means</a:t>
          </a:r>
          <a:endParaRPr lang="en-US" dirty="0"/>
        </a:p>
      </dgm:t>
    </dgm:pt>
    <dgm:pt modelId="{8C9E3DFB-14AE-4C4C-AD92-45E759069935}" type="parTrans" cxnId="{CDFFDCF8-E69B-449E-83E5-AA3533A5ABF5}">
      <dgm:prSet/>
      <dgm:spPr/>
      <dgm:t>
        <a:bodyPr/>
        <a:lstStyle/>
        <a:p>
          <a:endParaRPr lang="en-US"/>
        </a:p>
      </dgm:t>
    </dgm:pt>
    <dgm:pt modelId="{0C9FB234-81DB-4FDA-9BA8-DE32CB9859DE}" type="sibTrans" cxnId="{CDFFDCF8-E69B-449E-83E5-AA3533A5ABF5}">
      <dgm:prSet/>
      <dgm:spPr/>
      <dgm:t>
        <a:bodyPr/>
        <a:lstStyle/>
        <a:p>
          <a:endParaRPr lang="en-US"/>
        </a:p>
      </dgm:t>
    </dgm:pt>
    <dgm:pt modelId="{9262F220-2989-4063-A58E-59046FC90FDB}" type="pres">
      <dgm:prSet presAssocID="{0DB3FE94-70A8-4599-BE85-B2A2D72FDB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CBD784-2B02-41F1-87E0-43CF6D5CCFF1}" type="pres">
      <dgm:prSet presAssocID="{470BBF2A-AED3-42D3-B561-D6FC0091F7FB}" presName="root1" presStyleCnt="0"/>
      <dgm:spPr/>
    </dgm:pt>
    <dgm:pt modelId="{1AC979CE-6F4B-47AC-9277-781E6C7B3185}" type="pres">
      <dgm:prSet presAssocID="{470BBF2A-AED3-42D3-B561-D6FC0091F7FB}" presName="LevelOneTextNode" presStyleLbl="node0" presStyleIdx="0" presStyleCnt="1">
        <dgm:presLayoutVars>
          <dgm:chPref val="3"/>
        </dgm:presLayoutVars>
      </dgm:prSet>
      <dgm:spPr/>
    </dgm:pt>
    <dgm:pt modelId="{CC0693F7-E17F-4919-8DAB-904C6E62082A}" type="pres">
      <dgm:prSet presAssocID="{470BBF2A-AED3-42D3-B561-D6FC0091F7FB}" presName="level2hierChild" presStyleCnt="0"/>
      <dgm:spPr/>
    </dgm:pt>
    <dgm:pt modelId="{34AAB642-B590-496C-8B25-C40A4C857005}" type="pres">
      <dgm:prSet presAssocID="{B8F95597-BAE3-4BF4-A619-B1C1B80ACC1D}" presName="conn2-1" presStyleLbl="parChTrans1D2" presStyleIdx="0" presStyleCnt="4"/>
      <dgm:spPr/>
    </dgm:pt>
    <dgm:pt modelId="{EB708D23-EC04-4C30-9772-D613C65B295B}" type="pres">
      <dgm:prSet presAssocID="{B8F95597-BAE3-4BF4-A619-B1C1B80ACC1D}" presName="connTx" presStyleLbl="parChTrans1D2" presStyleIdx="0" presStyleCnt="4"/>
      <dgm:spPr/>
    </dgm:pt>
    <dgm:pt modelId="{3E5A9603-DEDF-41B0-A001-498EABA47A00}" type="pres">
      <dgm:prSet presAssocID="{5F169679-38D3-4D8A-B2AD-C4E51E3CB467}" presName="root2" presStyleCnt="0"/>
      <dgm:spPr/>
    </dgm:pt>
    <dgm:pt modelId="{F10C0F5B-0595-4273-ABE2-D964F91C2066}" type="pres">
      <dgm:prSet presAssocID="{5F169679-38D3-4D8A-B2AD-C4E51E3CB467}" presName="LevelTwoTextNode" presStyleLbl="node2" presStyleIdx="0" presStyleCnt="4">
        <dgm:presLayoutVars>
          <dgm:chPref val="3"/>
        </dgm:presLayoutVars>
      </dgm:prSet>
      <dgm:spPr/>
    </dgm:pt>
    <dgm:pt modelId="{AFC40D3F-9535-4234-B12B-264C94745503}" type="pres">
      <dgm:prSet presAssocID="{5F169679-38D3-4D8A-B2AD-C4E51E3CB467}" presName="level3hierChild" presStyleCnt="0"/>
      <dgm:spPr/>
    </dgm:pt>
    <dgm:pt modelId="{DC7AB314-2BDF-4BFF-AAB5-AF3AA880B14C}" type="pres">
      <dgm:prSet presAssocID="{08BE60B6-CF63-4151-81F5-2F5139AF5636}" presName="conn2-1" presStyleLbl="parChTrans1D3" presStyleIdx="0" presStyleCnt="3"/>
      <dgm:spPr/>
    </dgm:pt>
    <dgm:pt modelId="{AF546B2E-2BF2-4D9D-845E-FD9B7DB3E0C4}" type="pres">
      <dgm:prSet presAssocID="{08BE60B6-CF63-4151-81F5-2F5139AF5636}" presName="connTx" presStyleLbl="parChTrans1D3" presStyleIdx="0" presStyleCnt="3"/>
      <dgm:spPr/>
    </dgm:pt>
    <dgm:pt modelId="{2554E8D2-E946-496F-9485-38A30EB562FB}" type="pres">
      <dgm:prSet presAssocID="{56B5CA2D-980A-4870-8D67-ED305A07E33C}" presName="root2" presStyleCnt="0"/>
      <dgm:spPr/>
    </dgm:pt>
    <dgm:pt modelId="{7C6AEC0C-1C9A-4330-909A-433E3286FE58}" type="pres">
      <dgm:prSet presAssocID="{56B5CA2D-980A-4870-8D67-ED305A07E33C}" presName="LevelTwoTextNode" presStyleLbl="node3" presStyleIdx="0" presStyleCnt="3">
        <dgm:presLayoutVars>
          <dgm:chPref val="3"/>
        </dgm:presLayoutVars>
      </dgm:prSet>
      <dgm:spPr/>
    </dgm:pt>
    <dgm:pt modelId="{1C90DCBF-8277-4D5B-A0A1-CE3456186BF3}" type="pres">
      <dgm:prSet presAssocID="{56B5CA2D-980A-4870-8D67-ED305A07E33C}" presName="level3hierChild" presStyleCnt="0"/>
      <dgm:spPr/>
    </dgm:pt>
    <dgm:pt modelId="{FA8503E6-BAB1-49BB-AC3C-1E2664B95F87}" type="pres">
      <dgm:prSet presAssocID="{A783A1EC-9975-4271-962C-E430A4EA1397}" presName="conn2-1" presStyleLbl="parChTrans1D4" presStyleIdx="0" presStyleCnt="4"/>
      <dgm:spPr/>
    </dgm:pt>
    <dgm:pt modelId="{A5F0C615-13EC-4C55-8A28-078BE032E420}" type="pres">
      <dgm:prSet presAssocID="{A783A1EC-9975-4271-962C-E430A4EA1397}" presName="connTx" presStyleLbl="parChTrans1D4" presStyleIdx="0" presStyleCnt="4"/>
      <dgm:spPr/>
    </dgm:pt>
    <dgm:pt modelId="{108AC1C2-E84A-49E4-8A8B-40FFCEB197DB}" type="pres">
      <dgm:prSet presAssocID="{FFE7C4F2-9464-4236-9BAF-32C68756FDF6}" presName="root2" presStyleCnt="0"/>
      <dgm:spPr/>
    </dgm:pt>
    <dgm:pt modelId="{7110463E-0B94-42F4-B237-3EAA8C942CDF}" type="pres">
      <dgm:prSet presAssocID="{FFE7C4F2-9464-4236-9BAF-32C68756FDF6}" presName="LevelTwoTextNode" presStyleLbl="node4" presStyleIdx="0" presStyleCnt="4">
        <dgm:presLayoutVars>
          <dgm:chPref val="3"/>
        </dgm:presLayoutVars>
      </dgm:prSet>
      <dgm:spPr/>
    </dgm:pt>
    <dgm:pt modelId="{7BDA5ABC-226A-49E5-9102-4D6504279E1E}" type="pres">
      <dgm:prSet presAssocID="{FFE7C4F2-9464-4236-9BAF-32C68756FDF6}" presName="level3hierChild" presStyleCnt="0"/>
      <dgm:spPr/>
    </dgm:pt>
    <dgm:pt modelId="{8A0AC3DE-254A-442C-BC32-4E16C54F2990}" type="pres">
      <dgm:prSet presAssocID="{F254397D-F3E9-4830-88B6-A53B2425B4C3}" presName="conn2-1" presStyleLbl="parChTrans1D3" presStyleIdx="1" presStyleCnt="3"/>
      <dgm:spPr/>
    </dgm:pt>
    <dgm:pt modelId="{365A8EA5-B74A-4083-9CC2-782D6DEED9A2}" type="pres">
      <dgm:prSet presAssocID="{F254397D-F3E9-4830-88B6-A53B2425B4C3}" presName="connTx" presStyleLbl="parChTrans1D3" presStyleIdx="1" presStyleCnt="3"/>
      <dgm:spPr/>
    </dgm:pt>
    <dgm:pt modelId="{BAD09221-3B95-4518-8255-E1C96B894C51}" type="pres">
      <dgm:prSet presAssocID="{FA9301B4-7EA2-43AD-B27F-C6057251E30B}" presName="root2" presStyleCnt="0"/>
      <dgm:spPr/>
    </dgm:pt>
    <dgm:pt modelId="{D4C2D8CB-719E-4385-B28D-213B728ECA5D}" type="pres">
      <dgm:prSet presAssocID="{FA9301B4-7EA2-43AD-B27F-C6057251E30B}" presName="LevelTwoTextNode" presStyleLbl="node3" presStyleIdx="1" presStyleCnt="3">
        <dgm:presLayoutVars>
          <dgm:chPref val="3"/>
        </dgm:presLayoutVars>
      </dgm:prSet>
      <dgm:spPr/>
    </dgm:pt>
    <dgm:pt modelId="{0024DFEE-5966-49E9-AF22-26D013C24E7C}" type="pres">
      <dgm:prSet presAssocID="{FA9301B4-7EA2-43AD-B27F-C6057251E30B}" presName="level3hierChild" presStyleCnt="0"/>
      <dgm:spPr/>
    </dgm:pt>
    <dgm:pt modelId="{EC778303-AC42-4D42-9285-BEB1AB58EF56}" type="pres">
      <dgm:prSet presAssocID="{99CEA3C6-A8E3-41CC-9614-AFF7A43F9AE3}" presName="conn2-1" presStyleLbl="parChTrans1D4" presStyleIdx="1" presStyleCnt="4"/>
      <dgm:spPr/>
    </dgm:pt>
    <dgm:pt modelId="{6C570F5D-690A-459A-BF7F-95D9C674810A}" type="pres">
      <dgm:prSet presAssocID="{99CEA3C6-A8E3-41CC-9614-AFF7A43F9AE3}" presName="connTx" presStyleLbl="parChTrans1D4" presStyleIdx="1" presStyleCnt="4"/>
      <dgm:spPr/>
    </dgm:pt>
    <dgm:pt modelId="{AB9DAC9C-B47A-426F-9967-D70F9A515D69}" type="pres">
      <dgm:prSet presAssocID="{D8586831-B4FD-4F66-9C3F-CAE2E638A6CB}" presName="root2" presStyleCnt="0"/>
      <dgm:spPr/>
    </dgm:pt>
    <dgm:pt modelId="{A0EB4FA6-23D2-4D92-B623-17831E865E96}" type="pres">
      <dgm:prSet presAssocID="{D8586831-B4FD-4F66-9C3F-CAE2E638A6CB}" presName="LevelTwoTextNode" presStyleLbl="node4" presStyleIdx="1" presStyleCnt="4">
        <dgm:presLayoutVars>
          <dgm:chPref val="3"/>
        </dgm:presLayoutVars>
      </dgm:prSet>
      <dgm:spPr/>
    </dgm:pt>
    <dgm:pt modelId="{D2EDCE27-C8B3-4614-8C45-D071024A142B}" type="pres">
      <dgm:prSet presAssocID="{D8586831-B4FD-4F66-9C3F-CAE2E638A6CB}" presName="level3hierChild" presStyleCnt="0"/>
      <dgm:spPr/>
    </dgm:pt>
    <dgm:pt modelId="{FA969E3A-FFE7-4DB2-B5AB-E9822E90A1B4}" type="pres">
      <dgm:prSet presAssocID="{3C5A7E88-F8D7-44AE-8467-045F74B35D6C}" presName="conn2-1" presStyleLbl="parChTrans1D4" presStyleIdx="2" presStyleCnt="4"/>
      <dgm:spPr/>
    </dgm:pt>
    <dgm:pt modelId="{FDF10E18-82F7-48B4-B1EB-64F4358A9C1D}" type="pres">
      <dgm:prSet presAssocID="{3C5A7E88-F8D7-44AE-8467-045F74B35D6C}" presName="connTx" presStyleLbl="parChTrans1D4" presStyleIdx="2" presStyleCnt="4"/>
      <dgm:spPr/>
    </dgm:pt>
    <dgm:pt modelId="{3C16F16B-158B-487F-B96D-BB6DCE12F0D2}" type="pres">
      <dgm:prSet presAssocID="{7B1D67B0-0992-4111-AF23-CB4A5CEEB8E4}" presName="root2" presStyleCnt="0"/>
      <dgm:spPr/>
    </dgm:pt>
    <dgm:pt modelId="{1FBD1153-3657-4ACC-A7CA-B2EC306B2152}" type="pres">
      <dgm:prSet presAssocID="{7B1D67B0-0992-4111-AF23-CB4A5CEEB8E4}" presName="LevelTwoTextNode" presStyleLbl="node4" presStyleIdx="2" presStyleCnt="4">
        <dgm:presLayoutVars>
          <dgm:chPref val="3"/>
        </dgm:presLayoutVars>
      </dgm:prSet>
      <dgm:spPr/>
    </dgm:pt>
    <dgm:pt modelId="{42FD0EF1-EB3C-4591-BC3C-28D9F442FABC}" type="pres">
      <dgm:prSet presAssocID="{7B1D67B0-0992-4111-AF23-CB4A5CEEB8E4}" presName="level3hierChild" presStyleCnt="0"/>
      <dgm:spPr/>
    </dgm:pt>
    <dgm:pt modelId="{55F4A26C-729C-4681-83D5-752359AC98EF}" type="pres">
      <dgm:prSet presAssocID="{31B4D732-1593-45FB-970C-C94CE02E7038}" presName="conn2-1" presStyleLbl="parChTrans1D2" presStyleIdx="1" presStyleCnt="4"/>
      <dgm:spPr/>
    </dgm:pt>
    <dgm:pt modelId="{825E5D9F-1F0C-4564-B805-CF102E457198}" type="pres">
      <dgm:prSet presAssocID="{31B4D732-1593-45FB-970C-C94CE02E7038}" presName="connTx" presStyleLbl="parChTrans1D2" presStyleIdx="1" presStyleCnt="4"/>
      <dgm:spPr/>
    </dgm:pt>
    <dgm:pt modelId="{0B913F8A-FD0A-4B05-A4BC-3226B7A9DF48}" type="pres">
      <dgm:prSet presAssocID="{90196C36-709E-471D-B7B3-FA351A8B9F98}" presName="root2" presStyleCnt="0"/>
      <dgm:spPr/>
    </dgm:pt>
    <dgm:pt modelId="{4A105924-94F2-43E2-ABEC-20043B3294FD}" type="pres">
      <dgm:prSet presAssocID="{90196C36-709E-471D-B7B3-FA351A8B9F98}" presName="LevelTwoTextNode" presStyleLbl="node2" presStyleIdx="1" presStyleCnt="4">
        <dgm:presLayoutVars>
          <dgm:chPref val="3"/>
        </dgm:presLayoutVars>
      </dgm:prSet>
      <dgm:spPr/>
    </dgm:pt>
    <dgm:pt modelId="{1E35F416-EB98-4230-9BFA-63F5A91481E8}" type="pres">
      <dgm:prSet presAssocID="{90196C36-709E-471D-B7B3-FA351A8B9F98}" presName="level3hierChild" presStyleCnt="0"/>
      <dgm:spPr/>
    </dgm:pt>
    <dgm:pt modelId="{09056904-E48E-42C9-99A9-1DAA2FBCBE65}" type="pres">
      <dgm:prSet presAssocID="{B6E4139B-54E8-4BD7-A04F-0348CAFBCC97}" presName="conn2-1" presStyleLbl="parChTrans1D3" presStyleIdx="2" presStyleCnt="3"/>
      <dgm:spPr/>
    </dgm:pt>
    <dgm:pt modelId="{35452C1F-4765-41ED-B8E8-FD1BAE86CE1A}" type="pres">
      <dgm:prSet presAssocID="{B6E4139B-54E8-4BD7-A04F-0348CAFBCC97}" presName="connTx" presStyleLbl="parChTrans1D3" presStyleIdx="2" presStyleCnt="3"/>
      <dgm:spPr/>
    </dgm:pt>
    <dgm:pt modelId="{1C517502-560A-4202-9AB8-0735A1F57474}" type="pres">
      <dgm:prSet presAssocID="{D800CE26-F215-4EDD-AA69-52418FB56195}" presName="root2" presStyleCnt="0"/>
      <dgm:spPr/>
    </dgm:pt>
    <dgm:pt modelId="{4434E6CF-8F1E-4084-9457-EBE821508753}" type="pres">
      <dgm:prSet presAssocID="{D800CE26-F215-4EDD-AA69-52418FB56195}" presName="LevelTwoTextNode" presStyleLbl="node3" presStyleIdx="2" presStyleCnt="3">
        <dgm:presLayoutVars>
          <dgm:chPref val="3"/>
        </dgm:presLayoutVars>
      </dgm:prSet>
      <dgm:spPr/>
    </dgm:pt>
    <dgm:pt modelId="{154C81EF-AD54-446E-8794-B47AF7B1D182}" type="pres">
      <dgm:prSet presAssocID="{D800CE26-F215-4EDD-AA69-52418FB56195}" presName="level3hierChild" presStyleCnt="0"/>
      <dgm:spPr/>
    </dgm:pt>
    <dgm:pt modelId="{14795042-A75E-4E02-97DB-2492EBBDAD31}" type="pres">
      <dgm:prSet presAssocID="{8C9E3DFB-14AE-4C4C-AD92-45E759069935}" presName="conn2-1" presStyleLbl="parChTrans1D4" presStyleIdx="3" presStyleCnt="4"/>
      <dgm:spPr/>
    </dgm:pt>
    <dgm:pt modelId="{039CE72D-7AD3-4FF2-A606-B8E1DCA9F203}" type="pres">
      <dgm:prSet presAssocID="{8C9E3DFB-14AE-4C4C-AD92-45E759069935}" presName="connTx" presStyleLbl="parChTrans1D4" presStyleIdx="3" presStyleCnt="4"/>
      <dgm:spPr/>
    </dgm:pt>
    <dgm:pt modelId="{8A8A62D8-3E76-41C7-AE70-C2D0BA496B77}" type="pres">
      <dgm:prSet presAssocID="{1FFB19EF-E6FA-4C24-B86F-E46FAC6BCFBC}" presName="root2" presStyleCnt="0"/>
      <dgm:spPr/>
    </dgm:pt>
    <dgm:pt modelId="{8BF6B168-456C-48BD-83D6-8A4D71D51991}" type="pres">
      <dgm:prSet presAssocID="{1FFB19EF-E6FA-4C24-B86F-E46FAC6BCFBC}" presName="LevelTwoTextNode" presStyleLbl="node4" presStyleIdx="3" presStyleCnt="4">
        <dgm:presLayoutVars>
          <dgm:chPref val="3"/>
        </dgm:presLayoutVars>
      </dgm:prSet>
      <dgm:spPr/>
    </dgm:pt>
    <dgm:pt modelId="{1C54E19A-E6AB-4E98-96AF-4E2A4C10DB29}" type="pres">
      <dgm:prSet presAssocID="{1FFB19EF-E6FA-4C24-B86F-E46FAC6BCFBC}" presName="level3hierChild" presStyleCnt="0"/>
      <dgm:spPr/>
    </dgm:pt>
    <dgm:pt modelId="{14D34845-62E5-4E4B-B607-56279D819F12}" type="pres">
      <dgm:prSet presAssocID="{BE7C4F65-3568-4C7F-9659-EFD6F7DCB163}" presName="conn2-1" presStyleLbl="parChTrans1D2" presStyleIdx="2" presStyleCnt="4"/>
      <dgm:spPr/>
    </dgm:pt>
    <dgm:pt modelId="{D7889017-AD59-425E-93C9-E8EC40F2A007}" type="pres">
      <dgm:prSet presAssocID="{BE7C4F65-3568-4C7F-9659-EFD6F7DCB163}" presName="connTx" presStyleLbl="parChTrans1D2" presStyleIdx="2" presStyleCnt="4"/>
      <dgm:spPr/>
    </dgm:pt>
    <dgm:pt modelId="{EA580DBF-CB60-42D8-90E1-E6138B9A416A}" type="pres">
      <dgm:prSet presAssocID="{7F12C748-92CF-4585-BAF9-4DA01AE5919E}" presName="root2" presStyleCnt="0"/>
      <dgm:spPr/>
    </dgm:pt>
    <dgm:pt modelId="{2D669AE4-B73B-4C38-8FCA-3B548DE5EC8E}" type="pres">
      <dgm:prSet presAssocID="{7F12C748-92CF-4585-BAF9-4DA01AE5919E}" presName="LevelTwoTextNode" presStyleLbl="node2" presStyleIdx="2" presStyleCnt="4">
        <dgm:presLayoutVars>
          <dgm:chPref val="3"/>
        </dgm:presLayoutVars>
      </dgm:prSet>
      <dgm:spPr/>
    </dgm:pt>
    <dgm:pt modelId="{258D0DA5-B980-4E8E-BFF7-15850B04A864}" type="pres">
      <dgm:prSet presAssocID="{7F12C748-92CF-4585-BAF9-4DA01AE5919E}" presName="level3hierChild" presStyleCnt="0"/>
      <dgm:spPr/>
    </dgm:pt>
    <dgm:pt modelId="{07BBA00A-EC13-4EEF-9119-43C4DA3B1E1E}" type="pres">
      <dgm:prSet presAssocID="{ABDE75BD-71E4-4731-B0E6-5CB268ABD4BF}" presName="conn2-1" presStyleLbl="parChTrans1D2" presStyleIdx="3" presStyleCnt="4"/>
      <dgm:spPr/>
    </dgm:pt>
    <dgm:pt modelId="{8619D805-D8E1-41CD-9A65-9B4A79CBB502}" type="pres">
      <dgm:prSet presAssocID="{ABDE75BD-71E4-4731-B0E6-5CB268ABD4BF}" presName="connTx" presStyleLbl="parChTrans1D2" presStyleIdx="3" presStyleCnt="4"/>
      <dgm:spPr/>
    </dgm:pt>
    <dgm:pt modelId="{0934F48E-3030-49D8-85BD-3E3C0EB14CA7}" type="pres">
      <dgm:prSet presAssocID="{A15DB339-BF9A-45B8-9FAA-E237D4D5D2D9}" presName="root2" presStyleCnt="0"/>
      <dgm:spPr/>
    </dgm:pt>
    <dgm:pt modelId="{B56D8AB4-CE32-4129-9EB3-6FE33C8A684E}" type="pres">
      <dgm:prSet presAssocID="{A15DB339-BF9A-45B8-9FAA-E237D4D5D2D9}" presName="LevelTwoTextNode" presStyleLbl="node2" presStyleIdx="3" presStyleCnt="4">
        <dgm:presLayoutVars>
          <dgm:chPref val="3"/>
        </dgm:presLayoutVars>
      </dgm:prSet>
      <dgm:spPr/>
    </dgm:pt>
    <dgm:pt modelId="{2D37329B-B5B5-49D3-9B4A-EFE190CEA55F}" type="pres">
      <dgm:prSet presAssocID="{A15DB339-BF9A-45B8-9FAA-E237D4D5D2D9}" presName="level3hierChild" presStyleCnt="0"/>
      <dgm:spPr/>
    </dgm:pt>
  </dgm:ptLst>
  <dgm:cxnLst>
    <dgm:cxn modelId="{377FBC07-AAF7-497E-AC00-04B660916499}" srcId="{90196C36-709E-471D-B7B3-FA351A8B9F98}" destId="{D800CE26-F215-4EDD-AA69-52418FB56195}" srcOrd="0" destOrd="0" parTransId="{B6E4139B-54E8-4BD7-A04F-0348CAFBCC97}" sibTransId="{DFEA3E38-F0D7-4BA5-A0FF-0FC782926AC4}"/>
    <dgm:cxn modelId="{47E08F08-940D-467B-B777-772B3A0911D9}" type="presOf" srcId="{B6E4139B-54E8-4BD7-A04F-0348CAFBCC97}" destId="{35452C1F-4765-41ED-B8E8-FD1BAE86CE1A}" srcOrd="1" destOrd="0" presId="urn:microsoft.com/office/officeart/2005/8/layout/hierarchy2"/>
    <dgm:cxn modelId="{F554EF0C-692F-44BD-A968-9583018DCDFE}" type="presOf" srcId="{8C9E3DFB-14AE-4C4C-AD92-45E759069935}" destId="{14795042-A75E-4E02-97DB-2492EBBDAD31}" srcOrd="0" destOrd="0" presId="urn:microsoft.com/office/officeart/2005/8/layout/hierarchy2"/>
    <dgm:cxn modelId="{C28D1E0E-80F9-4F24-8C50-9B54F30BA8B1}" type="presOf" srcId="{08BE60B6-CF63-4151-81F5-2F5139AF5636}" destId="{DC7AB314-2BDF-4BFF-AAB5-AF3AA880B14C}" srcOrd="0" destOrd="0" presId="urn:microsoft.com/office/officeart/2005/8/layout/hierarchy2"/>
    <dgm:cxn modelId="{00D20F1E-B8BC-46C2-9F74-B68485CDB78D}" type="presOf" srcId="{BE7C4F65-3568-4C7F-9659-EFD6F7DCB163}" destId="{D7889017-AD59-425E-93C9-E8EC40F2A007}" srcOrd="1" destOrd="0" presId="urn:microsoft.com/office/officeart/2005/8/layout/hierarchy2"/>
    <dgm:cxn modelId="{4933A923-526A-4891-8605-A57DD2A12FB4}" type="presOf" srcId="{A783A1EC-9975-4271-962C-E430A4EA1397}" destId="{A5F0C615-13EC-4C55-8A28-078BE032E420}" srcOrd="1" destOrd="0" presId="urn:microsoft.com/office/officeart/2005/8/layout/hierarchy2"/>
    <dgm:cxn modelId="{50ED262E-E76C-4BA6-BD71-42EF47229FD2}" type="presOf" srcId="{7B1D67B0-0992-4111-AF23-CB4A5CEEB8E4}" destId="{1FBD1153-3657-4ACC-A7CA-B2EC306B2152}" srcOrd="0" destOrd="0" presId="urn:microsoft.com/office/officeart/2005/8/layout/hierarchy2"/>
    <dgm:cxn modelId="{77DF403F-D819-436E-8B8B-C8B75B36ED79}" type="presOf" srcId="{FFE7C4F2-9464-4236-9BAF-32C68756FDF6}" destId="{7110463E-0B94-42F4-B237-3EAA8C942CDF}" srcOrd="0" destOrd="0" presId="urn:microsoft.com/office/officeart/2005/8/layout/hierarchy2"/>
    <dgm:cxn modelId="{49EB0840-4968-4646-86BF-427ABEE9A0AA}" type="presOf" srcId="{BE7C4F65-3568-4C7F-9659-EFD6F7DCB163}" destId="{14D34845-62E5-4E4B-B607-56279D819F12}" srcOrd="0" destOrd="0" presId="urn:microsoft.com/office/officeart/2005/8/layout/hierarchy2"/>
    <dgm:cxn modelId="{8687955F-832F-42B1-A3D7-4360A1EECEE6}" type="presOf" srcId="{F254397D-F3E9-4830-88B6-A53B2425B4C3}" destId="{365A8EA5-B74A-4083-9CC2-782D6DEED9A2}" srcOrd="1" destOrd="0" presId="urn:microsoft.com/office/officeart/2005/8/layout/hierarchy2"/>
    <dgm:cxn modelId="{08E5E863-23FC-42AD-B1D1-678C5BBA02CD}" type="presOf" srcId="{A783A1EC-9975-4271-962C-E430A4EA1397}" destId="{FA8503E6-BAB1-49BB-AC3C-1E2664B95F87}" srcOrd="0" destOrd="0" presId="urn:microsoft.com/office/officeart/2005/8/layout/hierarchy2"/>
    <dgm:cxn modelId="{BB966C49-25CB-4B5D-9B4C-7EA267711B4B}" srcId="{470BBF2A-AED3-42D3-B561-D6FC0091F7FB}" destId="{90196C36-709E-471D-B7B3-FA351A8B9F98}" srcOrd="1" destOrd="0" parTransId="{31B4D732-1593-45FB-970C-C94CE02E7038}" sibTransId="{F485B8F0-4314-4D90-8967-167B6CEF2589}"/>
    <dgm:cxn modelId="{C3FCAC6C-4937-415B-9BBB-BF0C99A4DF4E}" type="presOf" srcId="{90196C36-709E-471D-B7B3-FA351A8B9F98}" destId="{4A105924-94F2-43E2-ABEC-20043B3294FD}" srcOrd="0" destOrd="0" presId="urn:microsoft.com/office/officeart/2005/8/layout/hierarchy2"/>
    <dgm:cxn modelId="{7F689B4F-6983-4757-B097-D83C497ACD25}" type="presOf" srcId="{ABDE75BD-71E4-4731-B0E6-5CB268ABD4BF}" destId="{07BBA00A-EC13-4EEF-9119-43C4DA3B1E1E}" srcOrd="0" destOrd="0" presId="urn:microsoft.com/office/officeart/2005/8/layout/hierarchy2"/>
    <dgm:cxn modelId="{D3A7C04F-6C6B-46A9-BA04-90285A0D2A5C}" srcId="{FA9301B4-7EA2-43AD-B27F-C6057251E30B}" destId="{D8586831-B4FD-4F66-9C3F-CAE2E638A6CB}" srcOrd="0" destOrd="0" parTransId="{99CEA3C6-A8E3-41CC-9614-AFF7A43F9AE3}" sibTransId="{E5DEA3E0-B49A-4C7B-B99E-66F2AB598991}"/>
    <dgm:cxn modelId="{6D055070-4514-4442-AE64-48021EC0E18C}" srcId="{5F169679-38D3-4D8A-B2AD-C4E51E3CB467}" destId="{56B5CA2D-980A-4870-8D67-ED305A07E33C}" srcOrd="0" destOrd="0" parTransId="{08BE60B6-CF63-4151-81F5-2F5139AF5636}" sibTransId="{3F2E52D5-EBF2-4CFA-A7EB-BCCC854B20BB}"/>
    <dgm:cxn modelId="{686B5057-27F1-4A1C-9F09-815E54077940}" type="presOf" srcId="{99CEA3C6-A8E3-41CC-9614-AFF7A43F9AE3}" destId="{EC778303-AC42-4D42-9285-BEB1AB58EF56}" srcOrd="0" destOrd="0" presId="urn:microsoft.com/office/officeart/2005/8/layout/hierarchy2"/>
    <dgm:cxn modelId="{2E72F57B-F11C-4F22-BA93-86041C9B2638}" type="presOf" srcId="{D8586831-B4FD-4F66-9C3F-CAE2E638A6CB}" destId="{A0EB4FA6-23D2-4D92-B623-17831E865E96}" srcOrd="0" destOrd="0" presId="urn:microsoft.com/office/officeart/2005/8/layout/hierarchy2"/>
    <dgm:cxn modelId="{03A97C85-C5FA-4A06-AC41-4894328F521B}" type="presOf" srcId="{3C5A7E88-F8D7-44AE-8467-045F74B35D6C}" destId="{FDF10E18-82F7-48B4-B1EB-64F4358A9C1D}" srcOrd="1" destOrd="0" presId="urn:microsoft.com/office/officeart/2005/8/layout/hierarchy2"/>
    <dgm:cxn modelId="{B6A3F285-7C92-494A-913D-CFFFF3AC3F83}" type="presOf" srcId="{08BE60B6-CF63-4151-81F5-2F5139AF5636}" destId="{AF546B2E-2BF2-4D9D-845E-FD9B7DB3E0C4}" srcOrd="1" destOrd="0" presId="urn:microsoft.com/office/officeart/2005/8/layout/hierarchy2"/>
    <dgm:cxn modelId="{E8ED9886-277B-43A2-A039-500BA32031BE}" type="presOf" srcId="{56B5CA2D-980A-4870-8D67-ED305A07E33C}" destId="{7C6AEC0C-1C9A-4330-909A-433E3286FE58}" srcOrd="0" destOrd="0" presId="urn:microsoft.com/office/officeart/2005/8/layout/hierarchy2"/>
    <dgm:cxn modelId="{3C2A9888-785C-4AD4-AF73-CEB32D2BBF13}" srcId="{470BBF2A-AED3-42D3-B561-D6FC0091F7FB}" destId="{A15DB339-BF9A-45B8-9FAA-E237D4D5D2D9}" srcOrd="3" destOrd="0" parTransId="{ABDE75BD-71E4-4731-B0E6-5CB268ABD4BF}" sibTransId="{11B29789-E36E-43FA-BFE2-276B516BFF99}"/>
    <dgm:cxn modelId="{9D42568A-B221-4290-848B-556BC959DADD}" srcId="{FA9301B4-7EA2-43AD-B27F-C6057251E30B}" destId="{7B1D67B0-0992-4111-AF23-CB4A5CEEB8E4}" srcOrd="1" destOrd="0" parTransId="{3C5A7E88-F8D7-44AE-8467-045F74B35D6C}" sibTransId="{87728D59-0CB8-4487-B60C-0CF082DD81FD}"/>
    <dgm:cxn modelId="{96369A8B-3B22-4731-82B3-0ABD6113E50F}" srcId="{0DB3FE94-70A8-4599-BE85-B2A2D72FDB63}" destId="{470BBF2A-AED3-42D3-B561-D6FC0091F7FB}" srcOrd="0" destOrd="0" parTransId="{73D59CE7-1B7D-4CB1-B2CC-02B81A4355EF}" sibTransId="{33F8F8E3-4860-4C51-8919-3134646A195E}"/>
    <dgm:cxn modelId="{FC9FCD8B-A5D9-4152-820B-53DCAE11B88A}" type="presOf" srcId="{7F12C748-92CF-4585-BAF9-4DA01AE5919E}" destId="{2D669AE4-B73B-4C38-8FCA-3B548DE5EC8E}" srcOrd="0" destOrd="0" presId="urn:microsoft.com/office/officeart/2005/8/layout/hierarchy2"/>
    <dgm:cxn modelId="{1BD61A8E-5C41-49B4-8776-CC8A69F12128}" type="presOf" srcId="{0DB3FE94-70A8-4599-BE85-B2A2D72FDB63}" destId="{9262F220-2989-4063-A58E-59046FC90FDB}" srcOrd="0" destOrd="0" presId="urn:microsoft.com/office/officeart/2005/8/layout/hierarchy2"/>
    <dgm:cxn modelId="{E0724D98-47CF-4844-9CF2-01ECA24C240C}" srcId="{470BBF2A-AED3-42D3-B561-D6FC0091F7FB}" destId="{5F169679-38D3-4D8A-B2AD-C4E51E3CB467}" srcOrd="0" destOrd="0" parTransId="{B8F95597-BAE3-4BF4-A619-B1C1B80ACC1D}" sibTransId="{565DCB27-E9E6-4358-9C20-AC072FB88AD8}"/>
    <dgm:cxn modelId="{EAE9209C-C44B-4FDD-841E-D4AB8D334A40}" srcId="{56B5CA2D-980A-4870-8D67-ED305A07E33C}" destId="{FFE7C4F2-9464-4236-9BAF-32C68756FDF6}" srcOrd="0" destOrd="0" parTransId="{A783A1EC-9975-4271-962C-E430A4EA1397}" sibTransId="{25BDE099-FE74-4FB7-B25A-1382C490A4E1}"/>
    <dgm:cxn modelId="{F9C0379E-E0EB-4E56-A3B2-5A7E12CD8438}" type="presOf" srcId="{D800CE26-F215-4EDD-AA69-52418FB56195}" destId="{4434E6CF-8F1E-4084-9457-EBE821508753}" srcOrd="0" destOrd="0" presId="urn:microsoft.com/office/officeart/2005/8/layout/hierarchy2"/>
    <dgm:cxn modelId="{C8A98F9E-A68F-4459-B32A-2A445C77EC0B}" type="presOf" srcId="{470BBF2A-AED3-42D3-B561-D6FC0091F7FB}" destId="{1AC979CE-6F4B-47AC-9277-781E6C7B3185}" srcOrd="0" destOrd="0" presId="urn:microsoft.com/office/officeart/2005/8/layout/hierarchy2"/>
    <dgm:cxn modelId="{D089AA9E-B488-4C26-A0AD-83826DB825E9}" srcId="{5F169679-38D3-4D8A-B2AD-C4E51E3CB467}" destId="{FA9301B4-7EA2-43AD-B27F-C6057251E30B}" srcOrd="1" destOrd="0" parTransId="{F254397D-F3E9-4830-88B6-A53B2425B4C3}" sibTransId="{64494ADC-E4FC-4CB2-9277-00C501FBF995}"/>
    <dgm:cxn modelId="{05B847AA-CDE4-4898-A9D6-D9AEBA548056}" type="presOf" srcId="{ABDE75BD-71E4-4731-B0E6-5CB268ABD4BF}" destId="{8619D805-D8E1-41CD-9A65-9B4A79CBB502}" srcOrd="1" destOrd="0" presId="urn:microsoft.com/office/officeart/2005/8/layout/hierarchy2"/>
    <dgm:cxn modelId="{61AAB5B0-D3B5-45C3-94EA-5F48502B1550}" type="presOf" srcId="{3C5A7E88-F8D7-44AE-8467-045F74B35D6C}" destId="{FA969E3A-FFE7-4DB2-B5AB-E9822E90A1B4}" srcOrd="0" destOrd="0" presId="urn:microsoft.com/office/officeart/2005/8/layout/hierarchy2"/>
    <dgm:cxn modelId="{9307C4B6-6257-4AC6-97BE-94DF1DF1DD22}" type="presOf" srcId="{A15DB339-BF9A-45B8-9FAA-E237D4D5D2D9}" destId="{B56D8AB4-CE32-4129-9EB3-6FE33C8A684E}" srcOrd="0" destOrd="0" presId="urn:microsoft.com/office/officeart/2005/8/layout/hierarchy2"/>
    <dgm:cxn modelId="{6D5130BA-BB0D-4366-8BFF-772EE208A452}" type="presOf" srcId="{B8F95597-BAE3-4BF4-A619-B1C1B80ACC1D}" destId="{34AAB642-B590-496C-8B25-C40A4C857005}" srcOrd="0" destOrd="0" presId="urn:microsoft.com/office/officeart/2005/8/layout/hierarchy2"/>
    <dgm:cxn modelId="{B16394C1-3AA3-4D47-9EDE-5FBF87A3D208}" type="presOf" srcId="{31B4D732-1593-45FB-970C-C94CE02E7038}" destId="{825E5D9F-1F0C-4564-B805-CF102E457198}" srcOrd="1" destOrd="0" presId="urn:microsoft.com/office/officeart/2005/8/layout/hierarchy2"/>
    <dgm:cxn modelId="{17532CC9-BA31-4F53-BA73-1A5F05159184}" srcId="{470BBF2A-AED3-42D3-B561-D6FC0091F7FB}" destId="{7F12C748-92CF-4585-BAF9-4DA01AE5919E}" srcOrd="2" destOrd="0" parTransId="{BE7C4F65-3568-4C7F-9659-EFD6F7DCB163}" sibTransId="{198AF655-F447-474B-922B-7073D4C07B9E}"/>
    <dgm:cxn modelId="{AAA196C9-C4E4-45B2-A289-18708A2E75E6}" type="presOf" srcId="{F254397D-F3E9-4830-88B6-A53B2425B4C3}" destId="{8A0AC3DE-254A-442C-BC32-4E16C54F2990}" srcOrd="0" destOrd="0" presId="urn:microsoft.com/office/officeart/2005/8/layout/hierarchy2"/>
    <dgm:cxn modelId="{61B89ACF-685D-4F82-BE99-3387FFA7516B}" type="presOf" srcId="{5F169679-38D3-4D8A-B2AD-C4E51E3CB467}" destId="{F10C0F5B-0595-4273-ABE2-D964F91C2066}" srcOrd="0" destOrd="0" presId="urn:microsoft.com/office/officeart/2005/8/layout/hierarchy2"/>
    <dgm:cxn modelId="{47C947D1-C2E5-469C-A4D4-518553342C6E}" type="presOf" srcId="{B8F95597-BAE3-4BF4-A619-B1C1B80ACC1D}" destId="{EB708D23-EC04-4C30-9772-D613C65B295B}" srcOrd="1" destOrd="0" presId="urn:microsoft.com/office/officeart/2005/8/layout/hierarchy2"/>
    <dgm:cxn modelId="{81CB6CDB-84DA-4E17-9588-31E93CDA6844}" type="presOf" srcId="{B6E4139B-54E8-4BD7-A04F-0348CAFBCC97}" destId="{09056904-E48E-42C9-99A9-1DAA2FBCBE65}" srcOrd="0" destOrd="0" presId="urn:microsoft.com/office/officeart/2005/8/layout/hierarchy2"/>
    <dgm:cxn modelId="{283F1BE2-E320-4888-AE35-82248AD48E81}" type="presOf" srcId="{99CEA3C6-A8E3-41CC-9614-AFF7A43F9AE3}" destId="{6C570F5D-690A-459A-BF7F-95D9C674810A}" srcOrd="1" destOrd="0" presId="urn:microsoft.com/office/officeart/2005/8/layout/hierarchy2"/>
    <dgm:cxn modelId="{DADA0CE3-44F0-4401-9564-F0E7264DCA91}" type="presOf" srcId="{1FFB19EF-E6FA-4C24-B86F-E46FAC6BCFBC}" destId="{8BF6B168-456C-48BD-83D6-8A4D71D51991}" srcOrd="0" destOrd="0" presId="urn:microsoft.com/office/officeart/2005/8/layout/hierarchy2"/>
    <dgm:cxn modelId="{1E7E23E7-96DA-4061-AA18-5D73E7FA1F74}" type="presOf" srcId="{8C9E3DFB-14AE-4C4C-AD92-45E759069935}" destId="{039CE72D-7AD3-4FF2-A606-B8E1DCA9F203}" srcOrd="1" destOrd="0" presId="urn:microsoft.com/office/officeart/2005/8/layout/hierarchy2"/>
    <dgm:cxn modelId="{4E6690F5-D214-49D3-9F24-21C34D51190B}" type="presOf" srcId="{31B4D732-1593-45FB-970C-C94CE02E7038}" destId="{55F4A26C-729C-4681-83D5-752359AC98EF}" srcOrd="0" destOrd="0" presId="urn:microsoft.com/office/officeart/2005/8/layout/hierarchy2"/>
    <dgm:cxn modelId="{CDFFDCF8-E69B-449E-83E5-AA3533A5ABF5}" srcId="{D800CE26-F215-4EDD-AA69-52418FB56195}" destId="{1FFB19EF-E6FA-4C24-B86F-E46FAC6BCFBC}" srcOrd="0" destOrd="0" parTransId="{8C9E3DFB-14AE-4C4C-AD92-45E759069935}" sibTransId="{0C9FB234-81DB-4FDA-9BA8-DE32CB9859DE}"/>
    <dgm:cxn modelId="{76D210FC-5AD6-4A76-8473-391B43979959}" type="presOf" srcId="{FA9301B4-7EA2-43AD-B27F-C6057251E30B}" destId="{D4C2D8CB-719E-4385-B28D-213B728ECA5D}" srcOrd="0" destOrd="0" presId="urn:microsoft.com/office/officeart/2005/8/layout/hierarchy2"/>
    <dgm:cxn modelId="{377018D0-930C-4888-85A3-1C135CEC0936}" type="presParOf" srcId="{9262F220-2989-4063-A58E-59046FC90FDB}" destId="{FFCBD784-2B02-41F1-87E0-43CF6D5CCFF1}" srcOrd="0" destOrd="0" presId="urn:microsoft.com/office/officeart/2005/8/layout/hierarchy2"/>
    <dgm:cxn modelId="{20856C1F-A256-4035-A59F-30B0A8AE5F12}" type="presParOf" srcId="{FFCBD784-2B02-41F1-87E0-43CF6D5CCFF1}" destId="{1AC979CE-6F4B-47AC-9277-781E6C7B3185}" srcOrd="0" destOrd="0" presId="urn:microsoft.com/office/officeart/2005/8/layout/hierarchy2"/>
    <dgm:cxn modelId="{AABA9D56-D2BD-408D-B356-F240DC0183A7}" type="presParOf" srcId="{FFCBD784-2B02-41F1-87E0-43CF6D5CCFF1}" destId="{CC0693F7-E17F-4919-8DAB-904C6E62082A}" srcOrd="1" destOrd="0" presId="urn:microsoft.com/office/officeart/2005/8/layout/hierarchy2"/>
    <dgm:cxn modelId="{0B827F29-B7F6-4897-B130-06AA6F7607DC}" type="presParOf" srcId="{CC0693F7-E17F-4919-8DAB-904C6E62082A}" destId="{34AAB642-B590-496C-8B25-C40A4C857005}" srcOrd="0" destOrd="0" presId="urn:microsoft.com/office/officeart/2005/8/layout/hierarchy2"/>
    <dgm:cxn modelId="{E851E579-A34C-49F0-BF06-E6A9279330F2}" type="presParOf" srcId="{34AAB642-B590-496C-8B25-C40A4C857005}" destId="{EB708D23-EC04-4C30-9772-D613C65B295B}" srcOrd="0" destOrd="0" presId="urn:microsoft.com/office/officeart/2005/8/layout/hierarchy2"/>
    <dgm:cxn modelId="{0B2EB26E-C2E9-48FF-A2C0-7C76EF1865E2}" type="presParOf" srcId="{CC0693F7-E17F-4919-8DAB-904C6E62082A}" destId="{3E5A9603-DEDF-41B0-A001-498EABA47A00}" srcOrd="1" destOrd="0" presId="urn:microsoft.com/office/officeart/2005/8/layout/hierarchy2"/>
    <dgm:cxn modelId="{2B5B0F2E-11BD-4616-BCFA-550D89A5443C}" type="presParOf" srcId="{3E5A9603-DEDF-41B0-A001-498EABA47A00}" destId="{F10C0F5B-0595-4273-ABE2-D964F91C2066}" srcOrd="0" destOrd="0" presId="urn:microsoft.com/office/officeart/2005/8/layout/hierarchy2"/>
    <dgm:cxn modelId="{95BB67A0-A59B-40AD-85CF-2DC8C66498AB}" type="presParOf" srcId="{3E5A9603-DEDF-41B0-A001-498EABA47A00}" destId="{AFC40D3F-9535-4234-B12B-264C94745503}" srcOrd="1" destOrd="0" presId="urn:microsoft.com/office/officeart/2005/8/layout/hierarchy2"/>
    <dgm:cxn modelId="{E0D3553B-E2EE-4066-882B-C8C542F9B997}" type="presParOf" srcId="{AFC40D3F-9535-4234-B12B-264C94745503}" destId="{DC7AB314-2BDF-4BFF-AAB5-AF3AA880B14C}" srcOrd="0" destOrd="0" presId="urn:microsoft.com/office/officeart/2005/8/layout/hierarchy2"/>
    <dgm:cxn modelId="{182CCDD6-BB41-4083-A4A1-453FA7A64475}" type="presParOf" srcId="{DC7AB314-2BDF-4BFF-AAB5-AF3AA880B14C}" destId="{AF546B2E-2BF2-4D9D-845E-FD9B7DB3E0C4}" srcOrd="0" destOrd="0" presId="urn:microsoft.com/office/officeart/2005/8/layout/hierarchy2"/>
    <dgm:cxn modelId="{CF6780EF-73B4-4F85-A1AB-748B0C0E10D4}" type="presParOf" srcId="{AFC40D3F-9535-4234-B12B-264C94745503}" destId="{2554E8D2-E946-496F-9485-38A30EB562FB}" srcOrd="1" destOrd="0" presId="urn:microsoft.com/office/officeart/2005/8/layout/hierarchy2"/>
    <dgm:cxn modelId="{D57114B3-9BF8-4EB8-B62D-1C4993A0DC4C}" type="presParOf" srcId="{2554E8D2-E946-496F-9485-38A30EB562FB}" destId="{7C6AEC0C-1C9A-4330-909A-433E3286FE58}" srcOrd="0" destOrd="0" presId="urn:microsoft.com/office/officeart/2005/8/layout/hierarchy2"/>
    <dgm:cxn modelId="{17A9FF91-13BC-4A2F-B1FF-F6A336D63594}" type="presParOf" srcId="{2554E8D2-E946-496F-9485-38A30EB562FB}" destId="{1C90DCBF-8277-4D5B-A0A1-CE3456186BF3}" srcOrd="1" destOrd="0" presId="urn:microsoft.com/office/officeart/2005/8/layout/hierarchy2"/>
    <dgm:cxn modelId="{66A5AA7C-DF80-410D-B477-F5C7FF564357}" type="presParOf" srcId="{1C90DCBF-8277-4D5B-A0A1-CE3456186BF3}" destId="{FA8503E6-BAB1-49BB-AC3C-1E2664B95F87}" srcOrd="0" destOrd="0" presId="urn:microsoft.com/office/officeart/2005/8/layout/hierarchy2"/>
    <dgm:cxn modelId="{1DF842BD-28BE-4710-945F-5558DF495095}" type="presParOf" srcId="{FA8503E6-BAB1-49BB-AC3C-1E2664B95F87}" destId="{A5F0C615-13EC-4C55-8A28-078BE032E420}" srcOrd="0" destOrd="0" presId="urn:microsoft.com/office/officeart/2005/8/layout/hierarchy2"/>
    <dgm:cxn modelId="{12B24347-1E6C-41E8-A282-991E46EFBD7E}" type="presParOf" srcId="{1C90DCBF-8277-4D5B-A0A1-CE3456186BF3}" destId="{108AC1C2-E84A-49E4-8A8B-40FFCEB197DB}" srcOrd="1" destOrd="0" presId="urn:microsoft.com/office/officeart/2005/8/layout/hierarchy2"/>
    <dgm:cxn modelId="{D2E766AA-D751-4486-9F45-F5AD595208F9}" type="presParOf" srcId="{108AC1C2-E84A-49E4-8A8B-40FFCEB197DB}" destId="{7110463E-0B94-42F4-B237-3EAA8C942CDF}" srcOrd="0" destOrd="0" presId="urn:microsoft.com/office/officeart/2005/8/layout/hierarchy2"/>
    <dgm:cxn modelId="{C8FF9ACC-8F16-44B7-B304-26CED2988FF3}" type="presParOf" srcId="{108AC1C2-E84A-49E4-8A8B-40FFCEB197DB}" destId="{7BDA5ABC-226A-49E5-9102-4D6504279E1E}" srcOrd="1" destOrd="0" presId="urn:microsoft.com/office/officeart/2005/8/layout/hierarchy2"/>
    <dgm:cxn modelId="{ED13B7DE-2D71-4D22-92B6-4087BDA6F157}" type="presParOf" srcId="{AFC40D3F-9535-4234-B12B-264C94745503}" destId="{8A0AC3DE-254A-442C-BC32-4E16C54F2990}" srcOrd="2" destOrd="0" presId="urn:microsoft.com/office/officeart/2005/8/layout/hierarchy2"/>
    <dgm:cxn modelId="{751DB0EB-AF6E-40ED-9FC7-48BE861ED5F7}" type="presParOf" srcId="{8A0AC3DE-254A-442C-BC32-4E16C54F2990}" destId="{365A8EA5-B74A-4083-9CC2-782D6DEED9A2}" srcOrd="0" destOrd="0" presId="urn:microsoft.com/office/officeart/2005/8/layout/hierarchy2"/>
    <dgm:cxn modelId="{B6B663C9-69D8-4321-BDF9-15908A49B56A}" type="presParOf" srcId="{AFC40D3F-9535-4234-B12B-264C94745503}" destId="{BAD09221-3B95-4518-8255-E1C96B894C51}" srcOrd="3" destOrd="0" presId="urn:microsoft.com/office/officeart/2005/8/layout/hierarchy2"/>
    <dgm:cxn modelId="{CA8EE5C5-C5C3-44AC-B49C-7A547EA800C1}" type="presParOf" srcId="{BAD09221-3B95-4518-8255-E1C96B894C51}" destId="{D4C2D8CB-719E-4385-B28D-213B728ECA5D}" srcOrd="0" destOrd="0" presId="urn:microsoft.com/office/officeart/2005/8/layout/hierarchy2"/>
    <dgm:cxn modelId="{7057D7CC-E876-44B7-819D-365A358C3940}" type="presParOf" srcId="{BAD09221-3B95-4518-8255-E1C96B894C51}" destId="{0024DFEE-5966-49E9-AF22-26D013C24E7C}" srcOrd="1" destOrd="0" presId="urn:microsoft.com/office/officeart/2005/8/layout/hierarchy2"/>
    <dgm:cxn modelId="{7E8A915A-224E-4DF4-A399-33D77273DA47}" type="presParOf" srcId="{0024DFEE-5966-49E9-AF22-26D013C24E7C}" destId="{EC778303-AC42-4D42-9285-BEB1AB58EF56}" srcOrd="0" destOrd="0" presId="urn:microsoft.com/office/officeart/2005/8/layout/hierarchy2"/>
    <dgm:cxn modelId="{F5223ED2-D7DF-4493-836D-CACCF56803D9}" type="presParOf" srcId="{EC778303-AC42-4D42-9285-BEB1AB58EF56}" destId="{6C570F5D-690A-459A-BF7F-95D9C674810A}" srcOrd="0" destOrd="0" presId="urn:microsoft.com/office/officeart/2005/8/layout/hierarchy2"/>
    <dgm:cxn modelId="{E6B0DF5F-B3E4-4213-803C-0EAF99837750}" type="presParOf" srcId="{0024DFEE-5966-49E9-AF22-26D013C24E7C}" destId="{AB9DAC9C-B47A-426F-9967-D70F9A515D69}" srcOrd="1" destOrd="0" presId="urn:microsoft.com/office/officeart/2005/8/layout/hierarchy2"/>
    <dgm:cxn modelId="{55A697AF-F861-4E01-BF38-E88539B5F179}" type="presParOf" srcId="{AB9DAC9C-B47A-426F-9967-D70F9A515D69}" destId="{A0EB4FA6-23D2-4D92-B623-17831E865E96}" srcOrd="0" destOrd="0" presId="urn:microsoft.com/office/officeart/2005/8/layout/hierarchy2"/>
    <dgm:cxn modelId="{55F8A911-8EF1-4B32-8AF2-B44D23102227}" type="presParOf" srcId="{AB9DAC9C-B47A-426F-9967-D70F9A515D69}" destId="{D2EDCE27-C8B3-4614-8C45-D071024A142B}" srcOrd="1" destOrd="0" presId="urn:microsoft.com/office/officeart/2005/8/layout/hierarchy2"/>
    <dgm:cxn modelId="{53FE50B8-426D-4855-A225-B505206B2429}" type="presParOf" srcId="{0024DFEE-5966-49E9-AF22-26D013C24E7C}" destId="{FA969E3A-FFE7-4DB2-B5AB-E9822E90A1B4}" srcOrd="2" destOrd="0" presId="urn:microsoft.com/office/officeart/2005/8/layout/hierarchy2"/>
    <dgm:cxn modelId="{51900625-363E-4B24-A0ED-3E9B55B107E6}" type="presParOf" srcId="{FA969E3A-FFE7-4DB2-B5AB-E9822E90A1B4}" destId="{FDF10E18-82F7-48B4-B1EB-64F4358A9C1D}" srcOrd="0" destOrd="0" presId="urn:microsoft.com/office/officeart/2005/8/layout/hierarchy2"/>
    <dgm:cxn modelId="{1C7F6229-7A05-45FA-B6CD-DD3EB49AB8B4}" type="presParOf" srcId="{0024DFEE-5966-49E9-AF22-26D013C24E7C}" destId="{3C16F16B-158B-487F-B96D-BB6DCE12F0D2}" srcOrd="3" destOrd="0" presId="urn:microsoft.com/office/officeart/2005/8/layout/hierarchy2"/>
    <dgm:cxn modelId="{E5FA686E-FC4E-4B0A-B41A-5A7BB1D580BB}" type="presParOf" srcId="{3C16F16B-158B-487F-B96D-BB6DCE12F0D2}" destId="{1FBD1153-3657-4ACC-A7CA-B2EC306B2152}" srcOrd="0" destOrd="0" presId="urn:microsoft.com/office/officeart/2005/8/layout/hierarchy2"/>
    <dgm:cxn modelId="{107C840C-EECF-488A-91A0-1EA2130F34F4}" type="presParOf" srcId="{3C16F16B-158B-487F-B96D-BB6DCE12F0D2}" destId="{42FD0EF1-EB3C-4591-BC3C-28D9F442FABC}" srcOrd="1" destOrd="0" presId="urn:microsoft.com/office/officeart/2005/8/layout/hierarchy2"/>
    <dgm:cxn modelId="{44F2F880-5A66-4B60-BF4D-1714D4366ED1}" type="presParOf" srcId="{CC0693F7-E17F-4919-8DAB-904C6E62082A}" destId="{55F4A26C-729C-4681-83D5-752359AC98EF}" srcOrd="2" destOrd="0" presId="urn:microsoft.com/office/officeart/2005/8/layout/hierarchy2"/>
    <dgm:cxn modelId="{20329336-8AE1-4DF6-9E96-E4F765A9CA4B}" type="presParOf" srcId="{55F4A26C-729C-4681-83D5-752359AC98EF}" destId="{825E5D9F-1F0C-4564-B805-CF102E457198}" srcOrd="0" destOrd="0" presId="urn:microsoft.com/office/officeart/2005/8/layout/hierarchy2"/>
    <dgm:cxn modelId="{A6EBF368-6401-44D9-858B-B2F62C046C4A}" type="presParOf" srcId="{CC0693F7-E17F-4919-8DAB-904C6E62082A}" destId="{0B913F8A-FD0A-4B05-A4BC-3226B7A9DF48}" srcOrd="3" destOrd="0" presId="urn:microsoft.com/office/officeart/2005/8/layout/hierarchy2"/>
    <dgm:cxn modelId="{6D156A98-C1C8-4339-A0D3-2EFA5443B720}" type="presParOf" srcId="{0B913F8A-FD0A-4B05-A4BC-3226B7A9DF48}" destId="{4A105924-94F2-43E2-ABEC-20043B3294FD}" srcOrd="0" destOrd="0" presId="urn:microsoft.com/office/officeart/2005/8/layout/hierarchy2"/>
    <dgm:cxn modelId="{3B7AF819-97F0-4713-A806-170556196D7D}" type="presParOf" srcId="{0B913F8A-FD0A-4B05-A4BC-3226B7A9DF48}" destId="{1E35F416-EB98-4230-9BFA-63F5A91481E8}" srcOrd="1" destOrd="0" presId="urn:microsoft.com/office/officeart/2005/8/layout/hierarchy2"/>
    <dgm:cxn modelId="{8B745FD8-D30E-4FE2-B951-78D1060204CA}" type="presParOf" srcId="{1E35F416-EB98-4230-9BFA-63F5A91481E8}" destId="{09056904-E48E-42C9-99A9-1DAA2FBCBE65}" srcOrd="0" destOrd="0" presId="urn:microsoft.com/office/officeart/2005/8/layout/hierarchy2"/>
    <dgm:cxn modelId="{CC13243F-0EFA-40EF-8372-A697A8908A69}" type="presParOf" srcId="{09056904-E48E-42C9-99A9-1DAA2FBCBE65}" destId="{35452C1F-4765-41ED-B8E8-FD1BAE86CE1A}" srcOrd="0" destOrd="0" presId="urn:microsoft.com/office/officeart/2005/8/layout/hierarchy2"/>
    <dgm:cxn modelId="{80DAC9BA-0B99-4BD9-92AA-9F948CE37E83}" type="presParOf" srcId="{1E35F416-EB98-4230-9BFA-63F5A91481E8}" destId="{1C517502-560A-4202-9AB8-0735A1F57474}" srcOrd="1" destOrd="0" presId="urn:microsoft.com/office/officeart/2005/8/layout/hierarchy2"/>
    <dgm:cxn modelId="{35FB3773-1112-4BC9-BDE4-A933DAC00035}" type="presParOf" srcId="{1C517502-560A-4202-9AB8-0735A1F57474}" destId="{4434E6CF-8F1E-4084-9457-EBE821508753}" srcOrd="0" destOrd="0" presId="urn:microsoft.com/office/officeart/2005/8/layout/hierarchy2"/>
    <dgm:cxn modelId="{1DDD5179-BC7F-4162-B0D8-3F881C960B4E}" type="presParOf" srcId="{1C517502-560A-4202-9AB8-0735A1F57474}" destId="{154C81EF-AD54-446E-8794-B47AF7B1D182}" srcOrd="1" destOrd="0" presId="urn:microsoft.com/office/officeart/2005/8/layout/hierarchy2"/>
    <dgm:cxn modelId="{5E874443-FCBF-4966-B2CB-4EC556EC1FDE}" type="presParOf" srcId="{154C81EF-AD54-446E-8794-B47AF7B1D182}" destId="{14795042-A75E-4E02-97DB-2492EBBDAD31}" srcOrd="0" destOrd="0" presId="urn:microsoft.com/office/officeart/2005/8/layout/hierarchy2"/>
    <dgm:cxn modelId="{304C52C7-820D-41F7-A31C-54BE860AA14C}" type="presParOf" srcId="{14795042-A75E-4E02-97DB-2492EBBDAD31}" destId="{039CE72D-7AD3-4FF2-A606-B8E1DCA9F203}" srcOrd="0" destOrd="0" presId="urn:microsoft.com/office/officeart/2005/8/layout/hierarchy2"/>
    <dgm:cxn modelId="{02B15F37-435D-4D79-B61E-2315D93073DA}" type="presParOf" srcId="{154C81EF-AD54-446E-8794-B47AF7B1D182}" destId="{8A8A62D8-3E76-41C7-AE70-C2D0BA496B77}" srcOrd="1" destOrd="0" presId="urn:microsoft.com/office/officeart/2005/8/layout/hierarchy2"/>
    <dgm:cxn modelId="{76CFA021-A3B0-45C2-9511-95A36DD98733}" type="presParOf" srcId="{8A8A62D8-3E76-41C7-AE70-C2D0BA496B77}" destId="{8BF6B168-456C-48BD-83D6-8A4D71D51991}" srcOrd="0" destOrd="0" presId="urn:microsoft.com/office/officeart/2005/8/layout/hierarchy2"/>
    <dgm:cxn modelId="{4EF657C2-EC68-4063-9BEC-5872F949A11B}" type="presParOf" srcId="{8A8A62D8-3E76-41C7-AE70-C2D0BA496B77}" destId="{1C54E19A-E6AB-4E98-96AF-4E2A4C10DB29}" srcOrd="1" destOrd="0" presId="urn:microsoft.com/office/officeart/2005/8/layout/hierarchy2"/>
    <dgm:cxn modelId="{850F76B7-FD47-4E44-8F6B-63E5A8F43162}" type="presParOf" srcId="{CC0693F7-E17F-4919-8DAB-904C6E62082A}" destId="{14D34845-62E5-4E4B-B607-56279D819F12}" srcOrd="4" destOrd="0" presId="urn:microsoft.com/office/officeart/2005/8/layout/hierarchy2"/>
    <dgm:cxn modelId="{5044712A-727C-4670-A05A-FD7DA5299340}" type="presParOf" srcId="{14D34845-62E5-4E4B-B607-56279D819F12}" destId="{D7889017-AD59-425E-93C9-E8EC40F2A007}" srcOrd="0" destOrd="0" presId="urn:microsoft.com/office/officeart/2005/8/layout/hierarchy2"/>
    <dgm:cxn modelId="{2054D778-67FF-4A2E-A93A-8C6EDD4DC10C}" type="presParOf" srcId="{CC0693F7-E17F-4919-8DAB-904C6E62082A}" destId="{EA580DBF-CB60-42D8-90E1-E6138B9A416A}" srcOrd="5" destOrd="0" presId="urn:microsoft.com/office/officeart/2005/8/layout/hierarchy2"/>
    <dgm:cxn modelId="{709702CE-E515-4ADD-975B-8504B1187398}" type="presParOf" srcId="{EA580DBF-CB60-42D8-90E1-E6138B9A416A}" destId="{2D669AE4-B73B-4C38-8FCA-3B548DE5EC8E}" srcOrd="0" destOrd="0" presId="urn:microsoft.com/office/officeart/2005/8/layout/hierarchy2"/>
    <dgm:cxn modelId="{BAD0D4B6-4D6E-4F47-AAEB-893144EB7949}" type="presParOf" srcId="{EA580DBF-CB60-42D8-90E1-E6138B9A416A}" destId="{258D0DA5-B980-4E8E-BFF7-15850B04A864}" srcOrd="1" destOrd="0" presId="urn:microsoft.com/office/officeart/2005/8/layout/hierarchy2"/>
    <dgm:cxn modelId="{58840E98-32B3-4B6E-AC58-219D2238C5B7}" type="presParOf" srcId="{CC0693F7-E17F-4919-8DAB-904C6E62082A}" destId="{07BBA00A-EC13-4EEF-9119-43C4DA3B1E1E}" srcOrd="6" destOrd="0" presId="urn:microsoft.com/office/officeart/2005/8/layout/hierarchy2"/>
    <dgm:cxn modelId="{A8BE454A-511D-4FE6-A875-4F4B7D896F88}" type="presParOf" srcId="{07BBA00A-EC13-4EEF-9119-43C4DA3B1E1E}" destId="{8619D805-D8E1-41CD-9A65-9B4A79CBB502}" srcOrd="0" destOrd="0" presId="urn:microsoft.com/office/officeart/2005/8/layout/hierarchy2"/>
    <dgm:cxn modelId="{8B07857B-9568-410B-AD4A-E342D6B228D1}" type="presParOf" srcId="{CC0693F7-E17F-4919-8DAB-904C6E62082A}" destId="{0934F48E-3030-49D8-85BD-3E3C0EB14CA7}" srcOrd="7" destOrd="0" presId="urn:microsoft.com/office/officeart/2005/8/layout/hierarchy2"/>
    <dgm:cxn modelId="{8293CBD1-DB00-4225-836A-10A449022E67}" type="presParOf" srcId="{0934F48E-3030-49D8-85BD-3E3C0EB14CA7}" destId="{B56D8AB4-CE32-4129-9EB3-6FE33C8A684E}" srcOrd="0" destOrd="0" presId="urn:microsoft.com/office/officeart/2005/8/layout/hierarchy2"/>
    <dgm:cxn modelId="{4C0BE0DC-D040-4356-A9FA-F0E3F2B5DAAA}" type="presParOf" srcId="{0934F48E-3030-49D8-85BD-3E3C0EB14CA7}" destId="{2D37329B-B5B5-49D3-9B4A-EFE190CEA5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1FC0-5F17-43AE-B52E-3D0CB676ADCA}">
      <dsp:nvSpPr>
        <dsp:cNvPr id="0" name=""/>
        <dsp:cNvSpPr/>
      </dsp:nvSpPr>
      <dsp:spPr>
        <a:xfrm>
          <a:off x="4259126" y="943"/>
          <a:ext cx="1997347" cy="129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模型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𝑦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𝑓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700" kern="1200" dirty="0"/>
        </a:p>
      </dsp:txBody>
      <dsp:txXfrm>
        <a:off x="4322503" y="64320"/>
        <a:ext cx="1870593" cy="1171522"/>
      </dsp:txXfrm>
    </dsp:sp>
    <dsp:sp modelId="{B5EC4037-CF77-4EC2-8C83-CF3A7371162C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2996640" y="551158"/>
              </a:moveTo>
              <a:arcTo wR="1730315" hR="1730315" stAng="19022485" swAng="23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C65B3-5E30-4FE2-9C1D-25A796B520C3}">
      <dsp:nvSpPr>
        <dsp:cNvPr id="0" name=""/>
        <dsp:cNvSpPr/>
      </dsp:nvSpPr>
      <dsp:spPr>
        <a:xfrm>
          <a:off x="5757623" y="2596416"/>
          <a:ext cx="1997347" cy="129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损失函数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𝐽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7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700" kern="1200" dirty="0"/>
        </a:p>
      </dsp:txBody>
      <dsp:txXfrm>
        <a:off x="5821000" y="2659793"/>
        <a:ext cx="1870593" cy="1171522"/>
      </dsp:txXfrm>
    </dsp:sp>
    <dsp:sp modelId="{22697CAE-3297-4741-81FB-643AA57F42BA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2260637" y="3377357"/>
              </a:moveTo>
              <a:arcTo wR="1730315" hR="1730315" stAng="4329135" swAng="214172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521A4-EB9E-4A9B-BFDB-AC520B6932F7}">
      <dsp:nvSpPr>
        <dsp:cNvPr id="0" name=""/>
        <dsp:cNvSpPr/>
      </dsp:nvSpPr>
      <dsp:spPr>
        <a:xfrm>
          <a:off x="2760629" y="2596416"/>
          <a:ext cx="1997347" cy="129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优化方法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𝜃</m:t>
                </m:r>
                <m:r>
                  <a:rPr lang="en-US" sz="17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r>
                  <a:rPr lang="en-US" sz="17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𝜃</m:t>
                </m:r>
                <m:r>
                  <a:rPr lang="en-US" sz="17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−</m:t>
                </m:r>
                <m:r>
                  <a:rPr lang="en-US" sz="17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𝛼</m:t>
                </m:r>
                <m:f>
                  <m:fPr>
                    <m:ctrlPr>
                      <a:rPr lang="en-US" sz="17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70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700" b="0" i="1" kern="1200" smtClean="0">
                        <a:latin typeface="Cambria Math" panose="02040503050406030204" pitchFamily="18" charset="0"/>
                      </a:rPr>
                      <m:t>𝐽</m:t>
                    </m:r>
                  </m:num>
                  <m:den>
                    <m:r>
                      <a:rPr lang="en-US" sz="170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7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den>
                </m:f>
              </m:oMath>
            </m:oMathPara>
          </a14:m>
          <a:endParaRPr lang="en-US" sz="1700" kern="1200" dirty="0"/>
        </a:p>
      </dsp:txBody>
      <dsp:txXfrm>
        <a:off x="2824006" y="2659793"/>
        <a:ext cx="1870593" cy="1171522"/>
      </dsp:txXfrm>
    </dsp:sp>
    <dsp:sp modelId="{0DDAAD6E-64B1-4911-A25B-A89967E6BA0A}">
      <dsp:nvSpPr>
        <dsp:cNvPr id="0" name=""/>
        <dsp:cNvSpPr/>
      </dsp:nvSpPr>
      <dsp:spPr>
        <a:xfrm>
          <a:off x="3527484" y="650081"/>
          <a:ext cx="3460630" cy="3460630"/>
        </a:xfrm>
        <a:custGeom>
          <a:avLst/>
          <a:gdLst/>
          <a:ahLst/>
          <a:cxnLst/>
          <a:rect l="0" t="0" r="0" b="0"/>
          <a:pathLst>
            <a:path>
              <a:moveTo>
                <a:pt x="5618" y="1590991"/>
              </a:moveTo>
              <a:arcTo wR="1730315" hR="1730315" stAng="11077105" swAng="23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979CE-6F4B-47AC-9277-781E6C7B3185}">
      <dsp:nvSpPr>
        <dsp:cNvPr id="0" name=""/>
        <dsp:cNvSpPr/>
      </dsp:nvSpPr>
      <dsp:spPr>
        <a:xfrm>
          <a:off x="1910159" y="213140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机器学习</a:t>
          </a:r>
          <a:endParaRPr lang="en-US" sz="1900" kern="1200" dirty="0"/>
        </a:p>
      </dsp:txBody>
      <dsp:txXfrm>
        <a:off x="1929015" y="2150265"/>
        <a:ext cx="1249842" cy="606065"/>
      </dsp:txXfrm>
    </dsp:sp>
    <dsp:sp modelId="{34AAB642-B590-496C-8B25-C40A4C857005}">
      <dsp:nvSpPr>
        <dsp:cNvPr id="0" name=""/>
        <dsp:cNvSpPr/>
      </dsp:nvSpPr>
      <dsp:spPr>
        <a:xfrm rot="17287600">
          <a:off x="2627531" y="1653367"/>
          <a:ext cx="16553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5538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3839" y="1625298"/>
        <a:ext cx="82769" cy="82769"/>
      </dsp:txXfrm>
    </dsp:sp>
    <dsp:sp modelId="{F10C0F5B-0595-4273-ABE2-D964F91C2066}">
      <dsp:nvSpPr>
        <dsp:cNvPr id="0" name=""/>
        <dsp:cNvSpPr/>
      </dsp:nvSpPr>
      <dsp:spPr>
        <a:xfrm>
          <a:off x="3712735" y="55817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监督学习</a:t>
          </a:r>
          <a:endParaRPr lang="en-US" sz="1900" kern="1200" dirty="0"/>
        </a:p>
      </dsp:txBody>
      <dsp:txXfrm>
        <a:off x="3731591" y="577035"/>
        <a:ext cx="1249842" cy="606065"/>
      </dsp:txXfrm>
    </dsp:sp>
    <dsp:sp modelId="{DC7AB314-2BDF-4BFF-AAB5-AF3AA880B14C}">
      <dsp:nvSpPr>
        <dsp:cNvPr id="0" name=""/>
        <dsp:cNvSpPr/>
      </dsp:nvSpPr>
      <dsp:spPr>
        <a:xfrm rot="18770822">
          <a:off x="4879131" y="589123"/>
          <a:ext cx="7573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733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866" y="583505"/>
        <a:ext cx="37866" cy="37866"/>
      </dsp:txXfrm>
    </dsp:sp>
    <dsp:sp modelId="{7C6AEC0C-1C9A-4330-909A-433E3286FE58}">
      <dsp:nvSpPr>
        <dsp:cNvPr id="0" name=""/>
        <dsp:cNvSpPr/>
      </dsp:nvSpPr>
      <dsp:spPr>
        <a:xfrm>
          <a:off x="5515310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回归</a:t>
          </a:r>
          <a:endParaRPr lang="en-US" sz="1900" kern="1200" dirty="0"/>
        </a:p>
      </dsp:txBody>
      <dsp:txXfrm>
        <a:off x="5534166" y="21777"/>
        <a:ext cx="1249842" cy="606065"/>
      </dsp:txXfrm>
    </dsp:sp>
    <dsp:sp modelId="{FA8503E6-BAB1-49BB-AC3C-1E2664B95F87}">
      <dsp:nvSpPr>
        <dsp:cNvPr id="0" name=""/>
        <dsp:cNvSpPr/>
      </dsp:nvSpPr>
      <dsp:spPr>
        <a:xfrm>
          <a:off x="6802864" y="311494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7500" y="311934"/>
        <a:ext cx="25751" cy="25751"/>
      </dsp:txXfrm>
    </dsp:sp>
    <dsp:sp modelId="{7110463E-0B94-42F4-B237-3EAA8C942CDF}">
      <dsp:nvSpPr>
        <dsp:cNvPr id="0" name=""/>
        <dsp:cNvSpPr/>
      </dsp:nvSpPr>
      <dsp:spPr>
        <a:xfrm>
          <a:off x="7317886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线性回归</a:t>
          </a:r>
          <a:endParaRPr lang="en-US" sz="1900" kern="1200" dirty="0"/>
        </a:p>
      </dsp:txBody>
      <dsp:txXfrm>
        <a:off x="7336742" y="21777"/>
        <a:ext cx="1249842" cy="606065"/>
      </dsp:txXfrm>
    </dsp:sp>
    <dsp:sp modelId="{8A0AC3DE-254A-442C-BC32-4E16C54F2990}">
      <dsp:nvSpPr>
        <dsp:cNvPr id="0" name=""/>
        <dsp:cNvSpPr/>
      </dsp:nvSpPr>
      <dsp:spPr>
        <a:xfrm rot="2829178">
          <a:off x="4879131" y="1144381"/>
          <a:ext cx="7573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733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866" y="1138763"/>
        <a:ext cx="37866" cy="37866"/>
      </dsp:txXfrm>
    </dsp:sp>
    <dsp:sp modelId="{D4C2D8CB-719E-4385-B28D-213B728ECA5D}">
      <dsp:nvSpPr>
        <dsp:cNvPr id="0" name=""/>
        <dsp:cNvSpPr/>
      </dsp:nvSpPr>
      <dsp:spPr>
        <a:xfrm>
          <a:off x="5515310" y="1113436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分类</a:t>
          </a:r>
          <a:endParaRPr lang="en-US" sz="1900" kern="1200" dirty="0"/>
        </a:p>
      </dsp:txBody>
      <dsp:txXfrm>
        <a:off x="5534166" y="1132292"/>
        <a:ext cx="1249842" cy="606065"/>
      </dsp:txXfrm>
    </dsp:sp>
    <dsp:sp modelId="{EC778303-AC42-4D42-9285-BEB1AB58EF56}">
      <dsp:nvSpPr>
        <dsp:cNvPr id="0" name=""/>
        <dsp:cNvSpPr/>
      </dsp:nvSpPr>
      <dsp:spPr>
        <a:xfrm rot="19457599">
          <a:off x="6743250" y="1236924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4519" y="1234383"/>
        <a:ext cx="31712" cy="31712"/>
      </dsp:txXfrm>
    </dsp:sp>
    <dsp:sp modelId="{A0EB4FA6-23D2-4D92-B623-17831E865E96}">
      <dsp:nvSpPr>
        <dsp:cNvPr id="0" name=""/>
        <dsp:cNvSpPr/>
      </dsp:nvSpPr>
      <dsp:spPr>
        <a:xfrm>
          <a:off x="7317886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逻辑回归</a:t>
          </a:r>
          <a:endParaRPr lang="en-US" sz="1900" kern="1200" dirty="0"/>
        </a:p>
      </dsp:txBody>
      <dsp:txXfrm>
        <a:off x="7336742" y="762121"/>
        <a:ext cx="1249842" cy="606065"/>
      </dsp:txXfrm>
    </dsp:sp>
    <dsp:sp modelId="{FA969E3A-FFE7-4DB2-B5AB-E9822E90A1B4}">
      <dsp:nvSpPr>
        <dsp:cNvPr id="0" name=""/>
        <dsp:cNvSpPr/>
      </dsp:nvSpPr>
      <dsp:spPr>
        <a:xfrm rot="2142401">
          <a:off x="6743250" y="1607095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4519" y="1604555"/>
        <a:ext cx="31712" cy="31712"/>
      </dsp:txXfrm>
    </dsp:sp>
    <dsp:sp modelId="{1FBD1153-3657-4ACC-A7CA-B2EC306B2152}">
      <dsp:nvSpPr>
        <dsp:cNvPr id="0" name=""/>
        <dsp:cNvSpPr/>
      </dsp:nvSpPr>
      <dsp:spPr>
        <a:xfrm>
          <a:off x="7317886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决策树</a:t>
          </a:r>
          <a:endParaRPr lang="en-US" sz="1900" kern="1200" dirty="0"/>
        </a:p>
      </dsp:txBody>
      <dsp:txXfrm>
        <a:off x="7336742" y="1502464"/>
        <a:ext cx="1249842" cy="606065"/>
      </dsp:txXfrm>
    </dsp:sp>
    <dsp:sp modelId="{55F4A26C-729C-4681-83D5-752359AC98EF}">
      <dsp:nvSpPr>
        <dsp:cNvPr id="0" name=""/>
        <dsp:cNvSpPr/>
      </dsp:nvSpPr>
      <dsp:spPr>
        <a:xfrm rot="611198">
          <a:off x="3193589" y="2486253"/>
          <a:ext cx="523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327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2142" y="2486487"/>
        <a:ext cx="26163" cy="26163"/>
      </dsp:txXfrm>
    </dsp:sp>
    <dsp:sp modelId="{4A105924-94F2-43E2-ABEC-20043B3294FD}">
      <dsp:nvSpPr>
        <dsp:cNvPr id="0" name=""/>
        <dsp:cNvSpPr/>
      </dsp:nvSpPr>
      <dsp:spPr>
        <a:xfrm>
          <a:off x="3712735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非监督学习</a:t>
          </a:r>
          <a:endParaRPr lang="en-US" sz="1900" kern="1200" dirty="0"/>
        </a:p>
      </dsp:txBody>
      <dsp:txXfrm>
        <a:off x="3731591" y="2242808"/>
        <a:ext cx="1249842" cy="606065"/>
      </dsp:txXfrm>
    </dsp:sp>
    <dsp:sp modelId="{09056904-E48E-42C9-99A9-1DAA2FBCBE65}">
      <dsp:nvSpPr>
        <dsp:cNvPr id="0" name=""/>
        <dsp:cNvSpPr/>
      </dsp:nvSpPr>
      <dsp:spPr>
        <a:xfrm>
          <a:off x="5000289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4924" y="2532965"/>
        <a:ext cx="25751" cy="25751"/>
      </dsp:txXfrm>
    </dsp:sp>
    <dsp:sp modelId="{4434E6CF-8F1E-4084-9457-EBE821508753}">
      <dsp:nvSpPr>
        <dsp:cNvPr id="0" name=""/>
        <dsp:cNvSpPr/>
      </dsp:nvSpPr>
      <dsp:spPr>
        <a:xfrm>
          <a:off x="5515310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聚类</a:t>
          </a:r>
          <a:endParaRPr lang="en-US" sz="1900" kern="1200" dirty="0"/>
        </a:p>
      </dsp:txBody>
      <dsp:txXfrm>
        <a:off x="5534166" y="2242808"/>
        <a:ext cx="1249842" cy="606065"/>
      </dsp:txXfrm>
    </dsp:sp>
    <dsp:sp modelId="{14795042-A75E-4E02-97DB-2492EBBDAD31}">
      <dsp:nvSpPr>
        <dsp:cNvPr id="0" name=""/>
        <dsp:cNvSpPr/>
      </dsp:nvSpPr>
      <dsp:spPr>
        <a:xfrm>
          <a:off x="6802864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7500" y="2532965"/>
        <a:ext cx="25751" cy="25751"/>
      </dsp:txXfrm>
    </dsp:sp>
    <dsp:sp modelId="{8BF6B168-456C-48BD-83D6-8A4D71D51991}">
      <dsp:nvSpPr>
        <dsp:cNvPr id="0" name=""/>
        <dsp:cNvSpPr/>
      </dsp:nvSpPr>
      <dsp:spPr>
        <a:xfrm>
          <a:off x="7317886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k-means</a:t>
          </a:r>
          <a:endParaRPr lang="en-US" sz="1900" kern="1200" dirty="0"/>
        </a:p>
      </dsp:txBody>
      <dsp:txXfrm>
        <a:off x="7336742" y="2242808"/>
        <a:ext cx="1249842" cy="606065"/>
      </dsp:txXfrm>
    </dsp:sp>
    <dsp:sp modelId="{14D34845-62E5-4E4B-B607-56279D819F12}">
      <dsp:nvSpPr>
        <dsp:cNvPr id="0" name=""/>
        <dsp:cNvSpPr/>
      </dsp:nvSpPr>
      <dsp:spPr>
        <a:xfrm rot="3496147">
          <a:off x="2965594" y="2856425"/>
          <a:ext cx="97925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79258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0742" y="2845259"/>
        <a:ext cx="48962" cy="48962"/>
      </dsp:txXfrm>
    </dsp:sp>
    <dsp:sp modelId="{2D669AE4-B73B-4C38-8FCA-3B548DE5EC8E}">
      <dsp:nvSpPr>
        <dsp:cNvPr id="0" name=""/>
        <dsp:cNvSpPr/>
      </dsp:nvSpPr>
      <dsp:spPr>
        <a:xfrm>
          <a:off x="3712735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半监督学习</a:t>
          </a:r>
          <a:endParaRPr lang="en-US" sz="1900" kern="1200" dirty="0"/>
        </a:p>
      </dsp:txBody>
      <dsp:txXfrm>
        <a:off x="3731591" y="2983151"/>
        <a:ext cx="1249842" cy="606065"/>
      </dsp:txXfrm>
    </dsp:sp>
    <dsp:sp modelId="{07BBA00A-EC13-4EEF-9119-43C4DA3B1E1E}">
      <dsp:nvSpPr>
        <dsp:cNvPr id="0" name=""/>
        <dsp:cNvSpPr/>
      </dsp:nvSpPr>
      <dsp:spPr>
        <a:xfrm rot="4312400">
          <a:off x="2627531" y="3226597"/>
          <a:ext cx="16553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5538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3839" y="3198528"/>
        <a:ext cx="82769" cy="82769"/>
      </dsp:txXfrm>
    </dsp:sp>
    <dsp:sp modelId="{B56D8AB4-CE32-4129-9EB3-6FE33C8A684E}">
      <dsp:nvSpPr>
        <dsp:cNvPr id="0" name=""/>
        <dsp:cNvSpPr/>
      </dsp:nvSpPr>
      <dsp:spPr>
        <a:xfrm>
          <a:off x="3712735" y="370463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增强学习</a:t>
          </a:r>
          <a:endParaRPr lang="en-US" sz="1900" kern="1200" dirty="0"/>
        </a:p>
      </dsp:txBody>
      <dsp:txXfrm>
        <a:off x="3731591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C9E0-A486-4BA8-B2D8-2A18FB6B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75EE-8197-41B7-8CA8-7EE386A9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8402-D5DA-465E-9A98-E10495B9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D8B7-98EA-4F9D-8D48-E7EBDDE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1CA4-7DCA-4673-A13D-7FD9482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60D4-7604-4B2C-AF40-F4D37C59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B3BB-C16E-490C-A379-5087E580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F15C-6A90-416F-8D34-6D2B6ACF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C8CB-7B7D-4AF5-8952-3B1966D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BAC1-DC25-4678-8FA8-ED6F964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7775D-A1E9-4E79-AD22-77B6F3F3E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C8E7-9CDA-47EC-9EAF-F97E902DF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658B-3C28-4D95-A047-D556A08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C0F-DAFC-434D-BFE5-194A0E3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F1E5-89D9-4AC0-BF21-12A6445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E87-A808-44BD-82F4-0510AF91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16E8-3A0E-4F6C-B3E4-1FFB37BF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C837-4FD0-4FB2-B6C0-86FB24F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FD9B-CFF6-47B2-9E98-9ADB5CEA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405C-CF81-4DCD-8059-3A101195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D7E1-CEF2-4F05-A6C9-D1AFC029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1C7C1-50D1-4FDF-8849-6C33BA34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E801-6EE7-4132-B9A6-D3515411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5B1D-7FCA-4601-A190-53490AFE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4F29-4576-4B9F-964D-E919A6A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7DD1-06BD-46AC-9516-A1B02E5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F98D-8782-485C-AE9D-9C721272C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C9E39-8774-47CB-8C0F-C01477A5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7BC0-8336-4EEF-8880-477069B7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8AC0-0672-422A-B5ED-EFAC968F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D35C8-926A-470C-A452-5BE21B97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9BC9-4397-4A79-87CC-9590A950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68AB-7373-4F33-8978-125F222A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62E9-30E1-4E95-9A7A-A1E1D91B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322A0-815A-429D-9BBA-C5925D884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B4D57-D58B-4405-975E-1C114390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F1790-9FC0-4D8C-9A68-92068903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ECC4F-FE12-4715-AD10-01828B11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A75B7-0EAC-4553-944A-479B08C3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ECFA-26AA-463B-91A0-E28FDA0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71FF2-CC53-4B62-B59D-B65A1C5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77D93-4282-4339-AC9F-A37B0A62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05D64-9546-460D-8E88-12EFED57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7458B-E75B-48EB-891A-B43B27CF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E71D7-3317-46C6-9286-C3091A7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B698A-2243-44EA-A2AB-7E4DF1D3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4CC7-4F1E-4FED-B839-4C4DA49E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69EC-8D51-4C70-8D39-27A44C49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AD2D6-56A1-45C0-9AAF-3AC25D03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911B-E97D-42CF-8BFC-895DCD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3E3E-33A2-49F8-BE5F-A60C0E47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66E-57BF-4B84-93A4-5A3295DC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80B4-4325-433B-893E-2387435A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85C39-0B70-47B1-9A4F-05748445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9C0CE-F2DE-46FF-A017-C32D34A73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7272-6B2C-4B5E-96B4-9B79FDB3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BD615-9AA2-4F4E-8B95-5A3850D8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7A55-4518-4BE8-860A-5FB73120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EA179-B45B-4A0B-A3AD-E22C0CFE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5059-697C-46B3-9717-8D064D25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F750-1EA9-4689-8E9C-7FADE5E1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11B2-5C84-44B0-9AD7-61D9F7628498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62B5-277C-44AB-A7DE-FF70929F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FFEC-8C82-4078-ACDD-25517994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94EA-7271-4DAB-A10D-75959F36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EABE-E4BD-43A0-B679-4DF61CCE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0329B-6E5D-4686-94A6-A68C7C3DC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D0E5-9855-42B8-A305-D1F165D1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C55867E-74FA-471C-8741-EDD82CAB59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683928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C55867E-74FA-471C-8741-EDD82CAB59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683928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65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9343-62DF-43A5-B155-BB86C367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652D84-4373-41EC-A55E-3DBB17483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07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85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Zhou</dc:creator>
  <cp:lastModifiedBy>Eric Zhou</cp:lastModifiedBy>
  <cp:revision>4</cp:revision>
  <dcterms:created xsi:type="dcterms:W3CDTF">2019-05-18T11:02:35Z</dcterms:created>
  <dcterms:modified xsi:type="dcterms:W3CDTF">2019-05-18T13:05:43Z</dcterms:modified>
</cp:coreProperties>
</file>