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3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7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7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29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1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63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03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82CE9-BD4D-429E-93DE-F165FF1D8F5D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CC07-53AC-4EEE-953A-1375BA448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8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Экзамен ПМ 01.01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Вариант 9, выполнил Марченко Егор группы ИС2-20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3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Политика безопасности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База хранится в серверной версии 1С:Предприятие, всё хранится на сервере, однако при резервном копировании  необходимо сделать выгрузку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1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Модель жизненного цикла информационной системы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6762" y="2905918"/>
            <a:ext cx="4191853" cy="3022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92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Функциональные и технические требования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Создание модулей: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Администрирование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Оказание услуги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НСИ</a:t>
            </a:r>
          </a:p>
          <a:p>
            <a:pPr lvl="0"/>
            <a:r>
              <a:rPr lang="ru-RU" dirty="0">
                <a:solidFill>
                  <a:schemeClr val="bg1"/>
                </a:solidFill>
              </a:rPr>
              <a:t>Создавать отчёты на основании раннее созданных оказанных услуг: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Выручка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Реестр документов оказание услуг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TO-BE, </a:t>
            </a:r>
            <a:r>
              <a:rPr lang="ru-RU" dirty="0" smtClean="0">
                <a:solidFill>
                  <a:schemeClr val="bg1"/>
                </a:solidFill>
              </a:rPr>
              <a:t>диаграммы классов и компонентов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26" y="2123596"/>
            <a:ext cx="4772691" cy="408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C:\Users\is2-20\Downloads\ч(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25" y="1396488"/>
            <a:ext cx="5342890" cy="277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is2-20\Downloads\савыа.drawio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940" y="4391450"/>
            <a:ext cx="4721860" cy="2402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798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Интеллектуальная </a:t>
            </a:r>
            <a:r>
              <a:rPr lang="ru-RU" b="1" dirty="0">
                <a:solidFill>
                  <a:schemeClr val="bg1"/>
                </a:solidFill>
              </a:rPr>
              <a:t>карта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98" y="1339550"/>
            <a:ext cx="8411764" cy="5248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14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Инфологические и </a:t>
            </a:r>
            <a:r>
              <a:rPr lang="ru-RU" dirty="0" err="1" smtClean="0">
                <a:solidFill>
                  <a:schemeClr val="bg1"/>
                </a:solidFill>
              </a:rPr>
              <a:t>даталогические</a:t>
            </a:r>
            <a:r>
              <a:rPr lang="ru-RU" dirty="0" smtClean="0">
                <a:solidFill>
                  <a:schemeClr val="bg1"/>
                </a:solidFill>
              </a:rPr>
              <a:t> модели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 descr="C:\Users\is2-20\Downloads\фывфывфывфывфывфывф.drawio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30" y="1902627"/>
            <a:ext cx="4773436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902627"/>
            <a:ext cx="5940425" cy="38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4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Интерфейс пользователя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019" y="1825625"/>
            <a:ext cx="10660781" cy="435133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Всё должно быть выполнено в синей цветовой гамме (</a:t>
            </a:r>
            <a:r>
              <a:rPr lang="en-US" dirty="0" smtClean="0">
                <a:solidFill>
                  <a:schemeClr val="bg1"/>
                </a:solidFill>
              </a:rPr>
              <a:t>RGP 0.0.255)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3 </a:t>
            </a:r>
            <a:r>
              <a:rPr lang="ru-RU" dirty="0" smtClean="0">
                <a:solidFill>
                  <a:schemeClr val="bg1"/>
                </a:solidFill>
              </a:rPr>
              <a:t>модуля: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Произведение услуги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Сотрудники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Цена железа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7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Инструментарий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30" name="Picture 6" descr="Логотип 1С (1C) / Программы / TopLogos.r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509" y="1501172"/>
            <a:ext cx="724292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Главный модуль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032" y="1414462"/>
            <a:ext cx="9103108" cy="51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92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99</Words>
  <Application>Microsoft Office PowerPoint</Application>
  <PresentationFormat>Широкоэкранный</PresentationFormat>
  <Paragraphs>24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Экзамен ПМ 01.01</vt:lpstr>
      <vt:lpstr>Модель жизненного цикла информационной системы</vt:lpstr>
      <vt:lpstr>Функциональные и технические требования</vt:lpstr>
      <vt:lpstr>TO-BE, диаграммы классов и компонентов</vt:lpstr>
      <vt:lpstr>Интеллектуальная карта</vt:lpstr>
      <vt:lpstr>Инфологические и даталогические модели</vt:lpstr>
      <vt:lpstr>Интерфейс пользователя</vt:lpstr>
      <vt:lpstr>Инструментарий</vt:lpstr>
      <vt:lpstr>Главный модуль</vt:lpstr>
      <vt:lpstr>Политика безопасности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Экзамен ПМ 01.01</dc:title>
  <dc:creator>is2-20</dc:creator>
  <cp:lastModifiedBy>is2-20</cp:lastModifiedBy>
  <cp:revision>3</cp:revision>
  <dcterms:created xsi:type="dcterms:W3CDTF">2023-06-30T12:39:39Z</dcterms:created>
  <dcterms:modified xsi:type="dcterms:W3CDTF">2023-06-30T13:11:26Z</dcterms:modified>
</cp:coreProperties>
</file>