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B45BC4-7820-FE8B-2602-A01E7D06F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815490-8154-45D9-D9F8-30341A1BC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E5FD5B-D11A-E7C2-3941-6DB7CC6F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8B3E-0E85-4CB5-B73E-910C52DCDD4E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D7D166-013A-3866-55A3-13CE4887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DDE604-32BF-A80B-F2BC-AFBE906C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4D98-9B66-4597-B590-7F2C04784C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28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B13E4B-6308-D9E7-2B72-B8AC301B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A88963-4F40-775C-D34A-FE7963CE0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DFBD69-9ECC-F4D9-59D8-A7B829C4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8B3E-0E85-4CB5-B73E-910C52DCDD4E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C4AE95-1AB9-FD12-0468-AF1AC37C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BA9825-F7D5-69B8-84D0-71873DEC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4D98-9B66-4597-B590-7F2C04784C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62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2AD8629-DCC3-66D4-9577-F4ADA717B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4865DBD-68BD-1611-F1EC-AF9FE4950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31CDF4-49A3-0149-9EA2-BC31180B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8B3E-0E85-4CB5-B73E-910C52DCDD4E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0E1EFB-10AC-C338-38E3-49D0547F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4A4C61-0373-6760-91BF-9EC0F30D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4D98-9B66-4597-B590-7F2C04784C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24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89B90B-F5F4-AC9B-85D1-39458CEE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911F77-9D5C-2E46-F90B-881B3CF05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4D4689-53B3-8BAD-C202-11156656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8B3E-0E85-4CB5-B73E-910C52DCDD4E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A79B22-C6B1-E3D0-F73A-C589FE13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364D13-E46A-359D-686B-A04E7EDE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4D98-9B66-4597-B590-7F2C04784C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57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F2E2B3-2DD1-04BD-DFD7-2817F801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C52B41-AA19-9052-085C-37C82F3F5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7C4944-E4FF-8466-6F16-0BB32C80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8B3E-0E85-4CB5-B73E-910C52DCDD4E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5542C2-1386-CD1C-9311-5150B57A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98986A-BE62-9337-2562-EBD06680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4D98-9B66-4597-B590-7F2C04784C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211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B5962D-5092-60BB-4119-300C997F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EDF5DE-A112-C52B-2781-14D6931A6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62E948-FD40-1384-EB55-DE719E4D8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70D0868-A0CB-83B0-5D5D-FB261010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8B3E-0E85-4CB5-B73E-910C52DCDD4E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CF8673-0DC7-F223-57E1-623A8F1B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E6BBF2-0E54-3063-E11C-CBFA6D22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4D98-9B66-4597-B590-7F2C04784C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42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2617A9-4ACF-4498-F018-BA6650A4C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C9A56B-CD2A-5AD6-B2FF-229D1C5AC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8AD1F6-1CFE-E95E-23F3-AEB4F4F2A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3C94BBE-73D0-24A7-46C0-6DDF02FC3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F414D84-F267-3A8B-7FD5-E7B689C3D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521C208-C3C4-E586-BB30-5B277EDA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8B3E-0E85-4CB5-B73E-910C52DCDD4E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74F81CA-4983-CDB1-7485-4B014FFE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ED7567C-FB76-D7A3-86D9-89941AD1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4D98-9B66-4597-B590-7F2C04784C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21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3D932F-35EB-1EDD-4D0C-F9F22D5A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8DE44C7-8638-BE85-2C67-8566DAB0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8B3E-0E85-4CB5-B73E-910C52DCDD4E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7196CB9-4F8C-E687-C3DA-729A5E03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5D2E784-4BE6-E156-3D76-7DCD0F00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4D98-9B66-4597-B590-7F2C04784C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67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1BD1890-1764-D65F-C76C-B8253B69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8B3E-0E85-4CB5-B73E-910C52DCDD4E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6D269C4-121D-ABA0-0569-21A4583E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940108-4DD2-944E-13D1-5203283D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4D98-9B66-4597-B590-7F2C04784C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28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4C6752-5B23-EDF3-4A40-3617BF472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FD7C19-9854-E5C7-6925-35F383BAB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E63371E-9B30-37A2-34E6-A4164DAF9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72B1621-8733-132F-7B58-4A25FF699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8B3E-0E85-4CB5-B73E-910C52DCDD4E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91933E-850A-0528-A577-5B35B1CD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4EC50D-5406-3AAA-1A1A-4F277872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4D98-9B66-4597-B590-7F2C04784C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7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9A494D-3929-B43A-2F7A-E640688F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3A65B86-9DE3-982D-587E-CEF98DD56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748C132-51C3-BECE-6392-C8DB282F5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430EBF0-CB77-7286-CE01-6023F945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8B3E-0E85-4CB5-B73E-910C52DCDD4E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D1C1FC-A14B-98AC-9DF5-78A5FAAB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57263E-3362-0F67-8BB1-6A6DC741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4D98-9B66-4597-B590-7F2C04784C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26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21C5501-BD03-5002-FDD2-87F06A36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98262F-2528-B72E-E5C6-286343313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77AD0A-1FAD-F370-4948-B4ABF56E2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08B3E-0E85-4CB5-B73E-910C52DCDD4E}" type="datetimeFigureOut">
              <a:rPr lang="it-IT" smtClean="0"/>
              <a:t>30/08/2022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41372B-121E-51C9-ECC9-43F5E3351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048D29-FCD0-6AAC-454D-F683080AB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4D98-9B66-4597-B590-7F2C04784C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1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203EB3C7-CB5E-6DF7-9251-7FB5E400E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193" y="766762"/>
            <a:ext cx="5145087" cy="96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A6AADA-CE71-9128-D017-F537B33FFF79}"/>
              </a:ext>
            </a:extLst>
          </p:cNvPr>
          <p:cNvSpPr txBox="1"/>
          <p:nvPr/>
        </p:nvSpPr>
        <p:spPr>
          <a:xfrm>
            <a:off x="2409825" y="2457450"/>
            <a:ext cx="6981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CORSO DI INGEGNERIA GESTIONE ED EVOLUZIONE DEL SOFTWARE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ECB414E-6144-C9AD-2F71-A11245A3EF24}"/>
              </a:ext>
            </a:extLst>
          </p:cNvPr>
          <p:cNvSpPr txBox="1"/>
          <p:nvPr/>
        </p:nvSpPr>
        <p:spPr>
          <a:xfrm>
            <a:off x="4371973" y="3793273"/>
            <a:ext cx="305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Secure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7E57A61-0C0C-D452-2F19-E75489E3D531}"/>
              </a:ext>
            </a:extLst>
          </p:cNvPr>
          <p:cNvSpPr txBox="1"/>
          <p:nvPr/>
        </p:nvSpPr>
        <p:spPr>
          <a:xfrm>
            <a:off x="3000372" y="4924425"/>
            <a:ext cx="580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84828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249075-5F99-00BF-11CE-7479E188BBBC}"/>
              </a:ext>
            </a:extLst>
          </p:cNvPr>
          <p:cNvSpPr txBox="1"/>
          <p:nvPr/>
        </p:nvSpPr>
        <p:spPr>
          <a:xfrm>
            <a:off x="796954" y="511728"/>
            <a:ext cx="390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Legenda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105C1FD4-C368-2895-EE75-6A6829718C04}"/>
              </a:ext>
            </a:extLst>
          </p:cNvPr>
          <p:cNvSpPr/>
          <p:nvPr/>
        </p:nvSpPr>
        <p:spPr>
          <a:xfrm>
            <a:off x="847288" y="1585519"/>
            <a:ext cx="2541864" cy="98990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Classe utilizzatrice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BB1C1CB8-9096-4E2D-7EB9-3017F436F7C4}"/>
              </a:ext>
            </a:extLst>
          </p:cNvPr>
          <p:cNvSpPr/>
          <p:nvPr/>
        </p:nvSpPr>
        <p:spPr>
          <a:xfrm>
            <a:off x="6606330" y="3584678"/>
            <a:ext cx="2541864" cy="98990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Classe utilizzatrice/classe utilizzata</a:t>
            </a:r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DDC350FD-223C-1F7C-6619-08A23EED2407}"/>
              </a:ext>
            </a:extLst>
          </p:cNvPr>
          <p:cNvSpPr/>
          <p:nvPr/>
        </p:nvSpPr>
        <p:spPr>
          <a:xfrm>
            <a:off x="847288" y="3584678"/>
            <a:ext cx="2541864" cy="98990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Classe utilizzatrice/classe utilizzata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22D5068C-B283-DDD6-B863-6A5B5A0367CC}"/>
              </a:ext>
            </a:extLst>
          </p:cNvPr>
          <p:cNvSpPr/>
          <p:nvPr/>
        </p:nvSpPr>
        <p:spPr>
          <a:xfrm>
            <a:off x="6606330" y="1585519"/>
            <a:ext cx="2541864" cy="98990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Classe utilizzata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8E44BB5-E5C6-A66B-75A4-1B8D2C4A93DF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389152" y="2080470"/>
            <a:ext cx="3217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04D5876-30C1-3163-5E82-27824EE10625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389152" y="4079629"/>
            <a:ext cx="32171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9D5F1CF-45F2-8616-BD88-3BAF3ACBB9B5}"/>
              </a:ext>
            </a:extLst>
          </p:cNvPr>
          <p:cNvSpPr txBox="1"/>
          <p:nvPr/>
        </p:nvSpPr>
        <p:spPr>
          <a:xfrm>
            <a:off x="847288" y="1090569"/>
            <a:ext cx="276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1° caso: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78B0858-6E19-E41D-2B16-95AC2BA7609B}"/>
              </a:ext>
            </a:extLst>
          </p:cNvPr>
          <p:cNvSpPr txBox="1"/>
          <p:nvPr/>
        </p:nvSpPr>
        <p:spPr>
          <a:xfrm>
            <a:off x="847288" y="3088656"/>
            <a:ext cx="276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2° caso: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4F4A9D9-3BDF-057B-22F9-D82B22E2692C}"/>
              </a:ext>
            </a:extLst>
          </p:cNvPr>
          <p:cNvSpPr txBox="1"/>
          <p:nvPr/>
        </p:nvSpPr>
        <p:spPr>
          <a:xfrm>
            <a:off x="847288" y="5178587"/>
            <a:ext cx="830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*Le classi si scambiano il ruolo di utilizzatrice/utilizzata in punti diversi dell’esecuzione </a:t>
            </a:r>
          </a:p>
        </p:txBody>
      </p:sp>
    </p:spTree>
    <p:extLst>
      <p:ext uri="{BB962C8B-B14F-4D97-AF65-F5344CB8AC3E}">
        <p14:creationId xmlns:p14="http://schemas.microsoft.com/office/powerpoint/2010/main" val="283981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A5853656-5BAF-8205-9CF0-C8CA6EA50011}"/>
              </a:ext>
            </a:extLst>
          </p:cNvPr>
          <p:cNvSpPr/>
          <p:nvPr/>
        </p:nvSpPr>
        <p:spPr>
          <a:xfrm>
            <a:off x="905522" y="816747"/>
            <a:ext cx="1402672" cy="5237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MainActivity</a:t>
            </a:r>
            <a:endParaRPr lang="it-IT" sz="1400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52242140-8FAB-34CF-2F25-FFB610E9D2FD}"/>
              </a:ext>
            </a:extLst>
          </p:cNvPr>
          <p:cNvSpPr/>
          <p:nvPr/>
        </p:nvSpPr>
        <p:spPr>
          <a:xfrm>
            <a:off x="905522" y="1874669"/>
            <a:ext cx="1402672" cy="5237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EventDriver</a:t>
            </a:r>
            <a:endParaRPr lang="it-IT" sz="1400" dirty="0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CF94D6A2-800C-8ECF-F8C6-2A3B77187DED}"/>
              </a:ext>
            </a:extLst>
          </p:cNvPr>
          <p:cNvSpPr/>
          <p:nvPr/>
        </p:nvSpPr>
        <p:spPr>
          <a:xfrm>
            <a:off x="905522" y="2932591"/>
            <a:ext cx="1402672" cy="5237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PasswordCheck</a:t>
            </a:r>
            <a:endParaRPr lang="it-IT" sz="1400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F23AEC78-0665-1027-151A-BA9FD5C45CEA}"/>
              </a:ext>
            </a:extLst>
          </p:cNvPr>
          <p:cNvSpPr/>
          <p:nvPr/>
        </p:nvSpPr>
        <p:spPr>
          <a:xfrm>
            <a:off x="8509246" y="1137823"/>
            <a:ext cx="1402672" cy="5237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MainActivity</a:t>
            </a:r>
            <a:endParaRPr lang="it-IT" sz="140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E891EBDC-7F70-D4E9-DE1A-DFC4225839FC}"/>
              </a:ext>
            </a:extLst>
          </p:cNvPr>
          <p:cNvSpPr/>
          <p:nvPr/>
        </p:nvSpPr>
        <p:spPr>
          <a:xfrm>
            <a:off x="7781277" y="573518"/>
            <a:ext cx="2858608" cy="26780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DF4A29D-BD83-0851-6F24-DEF0C2978FE4}"/>
              </a:ext>
            </a:extLst>
          </p:cNvPr>
          <p:cNvSpPr txBox="1"/>
          <p:nvPr/>
        </p:nvSpPr>
        <p:spPr>
          <a:xfrm>
            <a:off x="8087557" y="204186"/>
            <a:ext cx="224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File Explorer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132C51C-AD97-6225-3733-D11692642D6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606858" y="1340529"/>
            <a:ext cx="0" cy="53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7DD0374-1E9A-4FF4-28B8-2082DBFF20F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606858" y="2398451"/>
            <a:ext cx="0" cy="53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0D11BE3-212A-4620-CF8E-C9E1AE95D014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308194" y="1078638"/>
            <a:ext cx="6201052" cy="32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17B8E7D6-6322-A143-4CC2-21C24CEBF81E}"/>
              </a:ext>
            </a:extLst>
          </p:cNvPr>
          <p:cNvSpPr/>
          <p:nvPr/>
        </p:nvSpPr>
        <p:spPr>
          <a:xfrm>
            <a:off x="7781277" y="3815918"/>
            <a:ext cx="2858608" cy="26780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AE0E7763-38FE-F8A0-0818-C83FEA3B36BD}"/>
              </a:ext>
            </a:extLst>
          </p:cNvPr>
          <p:cNvSpPr/>
          <p:nvPr/>
        </p:nvSpPr>
        <p:spPr>
          <a:xfrm>
            <a:off x="3237392" y="3815917"/>
            <a:ext cx="2858608" cy="26780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56583FDE-A209-00D3-ABBA-8B20E462855D}"/>
              </a:ext>
            </a:extLst>
          </p:cNvPr>
          <p:cNvSpPr/>
          <p:nvPr/>
        </p:nvSpPr>
        <p:spPr>
          <a:xfrm>
            <a:off x="3965360" y="4197824"/>
            <a:ext cx="1402672" cy="5237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MainActivity</a:t>
            </a:r>
            <a:endParaRPr lang="it-IT" sz="1400" dirty="0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46DF21BE-E605-036F-0A80-84310A2F0AF5}"/>
              </a:ext>
            </a:extLst>
          </p:cNvPr>
          <p:cNvSpPr/>
          <p:nvPr/>
        </p:nvSpPr>
        <p:spPr>
          <a:xfrm>
            <a:off x="8509245" y="4197824"/>
            <a:ext cx="1402672" cy="5237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MainActivity</a:t>
            </a:r>
            <a:endParaRPr lang="it-IT" sz="140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CDE0FBF-35D8-FD62-9026-6C6258F33E95}"/>
              </a:ext>
            </a:extLst>
          </p:cNvPr>
          <p:cNvSpPr txBox="1"/>
          <p:nvPr/>
        </p:nvSpPr>
        <p:spPr>
          <a:xfrm>
            <a:off x="3543670" y="3431388"/>
            <a:ext cx="224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Crypto</a:t>
            </a:r>
            <a:r>
              <a:rPr lang="it-IT" dirty="0"/>
              <a:t> Engine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F71DDC7-F558-FA91-E43E-7FDE9C9E50C4}"/>
              </a:ext>
            </a:extLst>
          </p:cNvPr>
          <p:cNvSpPr txBox="1"/>
          <p:nvPr/>
        </p:nvSpPr>
        <p:spPr>
          <a:xfrm>
            <a:off x="8087555" y="3419667"/>
            <a:ext cx="224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Custom </a:t>
            </a:r>
            <a:r>
              <a:rPr lang="it-IT" dirty="0" err="1"/>
              <a:t>Dialog</a:t>
            </a:r>
            <a:endParaRPr lang="it-IT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5C6C545A-2D8D-1EA3-7AC8-3BE0380A1D62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2308194" y="2136560"/>
            <a:ext cx="1657166" cy="232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C4FF4A2F-6A60-2A2F-F9C6-A67B891EC843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2308194" y="1078638"/>
            <a:ext cx="6201051" cy="338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98FF3D36-37D1-A0C4-146F-0BCC1AF25061}"/>
              </a:ext>
            </a:extLst>
          </p:cNvPr>
          <p:cNvSpPr/>
          <p:nvPr/>
        </p:nvSpPr>
        <p:spPr>
          <a:xfrm>
            <a:off x="3543670" y="5104660"/>
            <a:ext cx="850777" cy="3754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…..</a:t>
            </a:r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377BDBA5-24DF-7E0B-D759-F8B376B414BC}"/>
              </a:ext>
            </a:extLst>
          </p:cNvPr>
          <p:cNvSpPr/>
          <p:nvPr/>
        </p:nvSpPr>
        <p:spPr>
          <a:xfrm>
            <a:off x="8048347" y="2023034"/>
            <a:ext cx="850777" cy="3754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…..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49C38D41-7C60-374D-2AC7-DCEED3C81FBE}"/>
              </a:ext>
            </a:extLst>
          </p:cNvPr>
          <p:cNvSpPr/>
          <p:nvPr/>
        </p:nvSpPr>
        <p:spPr>
          <a:xfrm>
            <a:off x="4241306" y="5730130"/>
            <a:ext cx="850777" cy="3754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…..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D002EA56-9672-AF14-4170-5861D1CD74A4}"/>
              </a:ext>
            </a:extLst>
          </p:cNvPr>
          <p:cNvSpPr/>
          <p:nvPr/>
        </p:nvSpPr>
        <p:spPr>
          <a:xfrm>
            <a:off x="4942643" y="5101577"/>
            <a:ext cx="850777" cy="3754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…..</a:t>
            </a:r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75F4DBA9-C250-EA98-42FA-B7186A401856}"/>
              </a:ext>
            </a:extLst>
          </p:cNvPr>
          <p:cNvSpPr/>
          <p:nvPr/>
        </p:nvSpPr>
        <p:spPr>
          <a:xfrm>
            <a:off x="8785192" y="2584723"/>
            <a:ext cx="850777" cy="3754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…..</a:t>
            </a: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5D88DCA9-8392-FB7E-37FD-D3304D3CEA2B}"/>
              </a:ext>
            </a:extLst>
          </p:cNvPr>
          <p:cNvSpPr/>
          <p:nvPr/>
        </p:nvSpPr>
        <p:spPr>
          <a:xfrm>
            <a:off x="9565689" y="2006473"/>
            <a:ext cx="850777" cy="3754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97158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34C62D4-E01F-A3EF-AD86-E6D7636504C6}"/>
              </a:ext>
            </a:extLst>
          </p:cNvPr>
          <p:cNvSpPr txBox="1"/>
          <p:nvPr/>
        </p:nvSpPr>
        <p:spPr>
          <a:xfrm>
            <a:off x="4817615" y="377549"/>
            <a:ext cx="2823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/>
              <a:t>File Explorer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D2EF37A6-D746-4157-F769-62E002D26278}"/>
              </a:ext>
            </a:extLst>
          </p:cNvPr>
          <p:cNvSpPr/>
          <p:nvPr/>
        </p:nvSpPr>
        <p:spPr>
          <a:xfrm>
            <a:off x="2032986" y="1670482"/>
            <a:ext cx="1402672" cy="5237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MainActivity</a:t>
            </a:r>
            <a:endParaRPr lang="it-IT" sz="1400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5E4F59C-5E8B-165F-6FEF-FEC2C1E90769}"/>
              </a:ext>
            </a:extLst>
          </p:cNvPr>
          <p:cNvSpPr/>
          <p:nvPr/>
        </p:nvSpPr>
        <p:spPr>
          <a:xfrm>
            <a:off x="2032986" y="3014878"/>
            <a:ext cx="1402672" cy="5237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RecycleList</a:t>
            </a:r>
            <a:endParaRPr lang="it-IT" sz="1400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FEC9856-3660-A48F-510F-180CC45A7F53}"/>
              </a:ext>
            </a:extLst>
          </p:cNvPr>
          <p:cNvSpPr/>
          <p:nvPr/>
        </p:nvSpPr>
        <p:spPr>
          <a:xfrm>
            <a:off x="8524042" y="2348144"/>
            <a:ext cx="1402672" cy="5237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RecycleListOrganize</a:t>
            </a:r>
            <a:endParaRPr lang="it-IT" sz="1100" dirty="0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A6640D9A-BB8B-2BD2-11CB-3E2564857A7F}"/>
              </a:ext>
            </a:extLst>
          </p:cNvPr>
          <p:cNvSpPr/>
          <p:nvPr/>
        </p:nvSpPr>
        <p:spPr>
          <a:xfrm>
            <a:off x="4693328" y="4381130"/>
            <a:ext cx="1402672" cy="5237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Cache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0DF97FF1-AE0E-6D6B-22B8-27812B454BFA}"/>
              </a:ext>
            </a:extLst>
          </p:cNvPr>
          <p:cNvSpPr/>
          <p:nvPr/>
        </p:nvSpPr>
        <p:spPr>
          <a:xfrm>
            <a:off x="4693328" y="1670482"/>
            <a:ext cx="1402672" cy="5237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Model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90CB2E9A-71A4-4665-DDEE-439887F442DF}"/>
              </a:ext>
            </a:extLst>
          </p:cNvPr>
          <p:cNvSpPr/>
          <p:nvPr/>
        </p:nvSpPr>
        <p:spPr>
          <a:xfrm>
            <a:off x="4693328" y="3025806"/>
            <a:ext cx="1402672" cy="5237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AsyncLoad</a:t>
            </a:r>
            <a:endParaRPr lang="it-IT" sz="1400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40945E82-1139-D241-AE9E-EF3EE3239E8E}"/>
              </a:ext>
            </a:extLst>
          </p:cNvPr>
          <p:cNvSpPr/>
          <p:nvPr/>
        </p:nvSpPr>
        <p:spPr>
          <a:xfrm>
            <a:off x="8524042" y="3741771"/>
            <a:ext cx="1402672" cy="5237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SortArrayList</a:t>
            </a:r>
            <a:endParaRPr lang="it-IT" sz="1400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AF2F2A3-FF94-BC50-A569-71603BD506DA}"/>
              </a:ext>
            </a:extLst>
          </p:cNvPr>
          <p:cNvCxnSpPr>
            <a:stCxn id="5" idx="2"/>
          </p:cNvCxnSpPr>
          <p:nvPr/>
        </p:nvCxnSpPr>
        <p:spPr>
          <a:xfrm>
            <a:off x="2734322" y="2194264"/>
            <a:ext cx="0" cy="83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D2DF336-5D76-6DA3-DD78-100F1E3D3EB4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435658" y="1932373"/>
            <a:ext cx="1257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CF4FE3EF-6388-D149-81C0-4BAAFC4AC968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3435658" y="3276769"/>
            <a:ext cx="1257670" cy="1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75901575-C18D-9350-DA34-D72550B70351}"/>
              </a:ext>
            </a:extLst>
          </p:cNvPr>
          <p:cNvCxnSpPr>
            <a:stCxn id="6" idx="2"/>
            <a:endCxn id="8" idx="1"/>
          </p:cNvCxnSpPr>
          <p:nvPr/>
        </p:nvCxnSpPr>
        <p:spPr>
          <a:xfrm rot="16200000" flipH="1">
            <a:off x="3161645" y="3111337"/>
            <a:ext cx="1104361" cy="1959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4F3472BD-D8A2-AAD7-CDE5-3D3F90241F3C}"/>
              </a:ext>
            </a:extLst>
          </p:cNvPr>
          <p:cNvCxnSpPr>
            <a:stCxn id="5" idx="2"/>
            <a:endCxn id="7" idx="1"/>
          </p:cNvCxnSpPr>
          <p:nvPr/>
        </p:nvCxnSpPr>
        <p:spPr>
          <a:xfrm rot="16200000" flipH="1">
            <a:off x="5421297" y="-492711"/>
            <a:ext cx="415771" cy="57897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41891FF7-BFB9-FCCB-95D0-B3E124D9E551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9225378" y="2871926"/>
            <a:ext cx="0" cy="86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58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33B29AC-4522-0364-F64D-9DDA57A9DE2A}"/>
              </a:ext>
            </a:extLst>
          </p:cNvPr>
          <p:cNvSpPr/>
          <p:nvPr/>
        </p:nvSpPr>
        <p:spPr>
          <a:xfrm>
            <a:off x="1633486" y="2870442"/>
            <a:ext cx="1402672" cy="5237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CryptoMain</a:t>
            </a:r>
            <a:endParaRPr lang="it-IT" sz="1400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8512D3F8-01BC-B5BB-1932-8BB2986B1C24}"/>
              </a:ext>
            </a:extLst>
          </p:cNvPr>
          <p:cNvSpPr/>
          <p:nvPr/>
        </p:nvSpPr>
        <p:spPr>
          <a:xfrm>
            <a:off x="3719739" y="2080329"/>
            <a:ext cx="1402672" cy="5237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EncryptMain</a:t>
            </a:r>
            <a:endParaRPr lang="it-IT" sz="1400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307A1E46-17B8-9EC1-5548-F46FF7BBB947}"/>
              </a:ext>
            </a:extLst>
          </p:cNvPr>
          <p:cNvSpPr/>
          <p:nvPr/>
        </p:nvSpPr>
        <p:spPr>
          <a:xfrm>
            <a:off x="7176110" y="3704204"/>
            <a:ext cx="1402672" cy="5237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MultiThreadAES</a:t>
            </a:r>
            <a:endParaRPr lang="it-IT" sz="1400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B213C5D8-5702-C6FD-0362-806D42B015BC}"/>
              </a:ext>
            </a:extLst>
          </p:cNvPr>
          <p:cNvSpPr/>
          <p:nvPr/>
        </p:nvSpPr>
        <p:spPr>
          <a:xfrm>
            <a:off x="3719739" y="3704204"/>
            <a:ext cx="1402672" cy="5237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DecryptMain</a:t>
            </a:r>
            <a:endParaRPr lang="it-IT" sz="1400" dirty="0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F11BED2-6F11-7680-EB30-410376CD92CD}"/>
              </a:ext>
            </a:extLst>
          </p:cNvPr>
          <p:cNvSpPr/>
          <p:nvPr/>
        </p:nvSpPr>
        <p:spPr>
          <a:xfrm>
            <a:off x="7176110" y="2080329"/>
            <a:ext cx="1402672" cy="5237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AsyncZip</a:t>
            </a:r>
            <a:endParaRPr lang="it-IT" sz="1400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C9CE2E84-2E1D-55D4-A691-D545A4C5213C}"/>
              </a:ext>
            </a:extLst>
          </p:cNvPr>
          <p:cNvSpPr/>
          <p:nvPr/>
        </p:nvSpPr>
        <p:spPr>
          <a:xfrm>
            <a:off x="9620430" y="2870442"/>
            <a:ext cx="1402672" cy="5237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FileUtils</a:t>
            </a:r>
            <a:endParaRPr lang="it-IT" sz="1400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1021CEDE-A62D-FAAF-4D16-D123E406437D}"/>
              </a:ext>
            </a:extLst>
          </p:cNvPr>
          <p:cNvSpPr/>
          <p:nvPr/>
        </p:nvSpPr>
        <p:spPr>
          <a:xfrm>
            <a:off x="7176110" y="5242258"/>
            <a:ext cx="1402672" cy="5237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CryptoUtils</a:t>
            </a:r>
            <a:endParaRPr lang="it-IT" sz="1400" dirty="0"/>
          </a:p>
        </p:txBody>
      </p: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BF2616F9-5A28-409E-D2EE-9ACB637CEE11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2767608" y="1918312"/>
            <a:ext cx="528222" cy="1376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85E81AAE-B4C5-18D0-62AF-DBAE30E7E147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2745784" y="2992139"/>
            <a:ext cx="571871" cy="1376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47429D48-8B93-1394-B59A-23A21191F439}"/>
              </a:ext>
            </a:extLst>
          </p:cNvPr>
          <p:cNvCxnSpPr>
            <a:cxnSpLocks/>
          </p:cNvCxnSpPr>
          <p:nvPr/>
        </p:nvCxnSpPr>
        <p:spPr>
          <a:xfrm>
            <a:off x="5122410" y="2226810"/>
            <a:ext cx="20536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B77F7E4-075B-D98F-CD1D-1ECAF853B595}"/>
              </a:ext>
            </a:extLst>
          </p:cNvPr>
          <p:cNvCxnSpPr>
            <a:cxnSpLocks/>
          </p:cNvCxnSpPr>
          <p:nvPr/>
        </p:nvCxnSpPr>
        <p:spPr>
          <a:xfrm>
            <a:off x="5122410" y="4090383"/>
            <a:ext cx="20536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023A4538-D98E-7771-A84C-8745BA2AFC00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122411" y="2342220"/>
            <a:ext cx="2053699" cy="1623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6A5F21E-D2F9-3447-9445-FDB3DA4011E5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122411" y="2342220"/>
            <a:ext cx="2053699" cy="1623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4B696A5B-C445-7582-98B7-C0B695F63947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7877446" y="4227986"/>
            <a:ext cx="0" cy="101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0B63B74B-C2B8-6392-AD7A-1422CB69BA61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6761080" y="264105"/>
            <a:ext cx="528222" cy="52082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99E1C2D1-FF51-7DF0-35EF-E3B22DB4AAAC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4421074" y="3127893"/>
            <a:ext cx="1" cy="576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E87C53F-1A47-AD85-CCAE-004B140B7A69}"/>
              </a:ext>
            </a:extLst>
          </p:cNvPr>
          <p:cNvSpPr txBox="1"/>
          <p:nvPr/>
        </p:nvSpPr>
        <p:spPr>
          <a:xfrm>
            <a:off x="4589756" y="494185"/>
            <a:ext cx="344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err="1"/>
              <a:t>CryptoEngine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2636394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84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Giangi Bianchi</dc:creator>
  <cp:lastModifiedBy>Giangi Bianchi</cp:lastModifiedBy>
  <cp:revision>1</cp:revision>
  <dcterms:created xsi:type="dcterms:W3CDTF">2022-08-30T16:42:24Z</dcterms:created>
  <dcterms:modified xsi:type="dcterms:W3CDTF">2022-08-30T22:41:56Z</dcterms:modified>
</cp:coreProperties>
</file>