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996E7-1C9A-CB7A-7AFD-9BF2070D3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2A2DA8-D8B2-545F-F4FD-77FB8FDC3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D0A38D-D979-E175-91A6-3222EA18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1437CE-C39D-205B-1CE2-CABB7ECA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FE31EC-AA7C-2CAC-0AF9-D1A96EDF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58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8C71A-3C2C-2097-683B-7C8C76FF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EB9A99-E76E-B9E8-F279-0FF90E6C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54720-4996-0F4E-74B2-C8A54811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E4DC01-4BA3-5B05-8B4D-56676761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461655-B40B-C307-D0CB-3D9BC0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32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7148167-94D6-A394-7233-6DAB01B06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E50A30-3EE1-1E46-6450-CC4288FB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C6473E-866F-618C-D4AE-0AA8B55E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4EF5F5-7842-C1E2-104F-77C5641F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20F595-7631-0ECB-369A-92A59477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14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7F7F4-BDF6-23C7-9981-B7F7FE44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67D35-FA4D-1FBB-8960-0DB5FA32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7BA667-43C0-AD1D-6C95-FD4308C0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699848-5762-D145-7FEC-A4C45201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C160B9-F973-C384-F093-A4A52D45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29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8AE9C-4844-E07D-9FE8-8AFF4F6D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33BF20-384E-B7D4-3F83-2EE089BC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246BA-FBD9-EB4D-6D47-0EA59EEE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BE7F1-E12C-3F44-608A-7057E97E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F567D4-3A4A-A362-B0AF-2977AF1C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20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AF66F-1DC7-C0A1-434E-4D4A1076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8EC414-14F7-1EF6-73D9-CB41F60DD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7D39BE-D2E2-E13B-05A4-5A6D54BC4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EDB9DF-B9DF-5C97-45DA-9DB4CC4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0C0038-28C4-349F-E39D-2E927AD8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143F82-E6B3-D8DE-8491-599EF545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35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F9DC5-E213-5BD8-F46D-3309C1A7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11FD11-71A8-0006-29C3-14F2D6827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09C022-8A7F-10F4-5779-803B12E1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A62FE9-A709-B295-B8BE-BA1125ABC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FBBAE1-D5BC-D44E-B33C-2D76022B8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D921DB-1EA8-AAD7-D145-C21A33F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25AE12-8060-95AB-7787-81D36375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7AB935-32AE-B239-911C-C24FAC03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23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3428E-916C-78F0-D109-771D69BF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9B6568-96E5-62A7-5C15-64464220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63E80-1525-3371-390F-543870BF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7FE295-60DC-BAC3-3118-C36C356D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103152-7DF6-F9E0-0E2F-E9779EEE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92111C4-BA75-E54A-E7C4-B0628352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000F79-E18B-739F-DF38-65D47356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09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8E116-06DB-6C8B-2C0A-6CF788C3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43BF6D-178A-D38E-30B2-668A0B1A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E6CE2B-0BC3-7F49-824B-6FBD750A9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0BFDE2-4E48-D918-3718-0A2374C1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5515D2-4B69-7B12-41BD-1C724FD1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732725-6E8A-663B-6654-E3AD55B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5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FE354-AE72-DFED-663C-21D63477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B34DC70-04AB-A834-573D-8DB8E73DB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057C3E-CD69-C790-4CAD-7495AEFD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3EE13C-F89A-037F-C7B2-9D3C684C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F477-0A65-48AB-937D-ED42217D2BDA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790439-2C8C-A63E-5B7D-8A0BB1A8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81D7CC-C184-89F8-BD87-596027BC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86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D59058-D361-1223-CE80-0FA43AF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28AC24-8FE6-AD5D-363F-F3773E075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D2901B-33D6-BBB8-0A51-EAD9A0CD8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F477-0A65-48AB-937D-ED42217D2BDA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8032DD-8834-0EDA-3D93-44FDA30FD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7BCF3D-C878-5C29-8F1A-5007D29F9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2BC4-2CF9-4060-8118-BBF4144FD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4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203EB3C7-CB5E-6DF7-9251-7FB5E400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93" y="766762"/>
            <a:ext cx="51450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A6AADA-CE71-9128-D017-F537B33FFF79}"/>
              </a:ext>
            </a:extLst>
          </p:cNvPr>
          <p:cNvSpPr txBox="1"/>
          <p:nvPr/>
        </p:nvSpPr>
        <p:spPr>
          <a:xfrm>
            <a:off x="2409825" y="2457450"/>
            <a:ext cx="6981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CORSO DI INGEGNERIA GESTIONE ED EVOLUZIONE DEL SOFTWARE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CB414E-6144-C9AD-2F71-A11245A3EF24}"/>
              </a:ext>
            </a:extLst>
          </p:cNvPr>
          <p:cNvSpPr txBox="1"/>
          <p:nvPr/>
        </p:nvSpPr>
        <p:spPr>
          <a:xfrm>
            <a:off x="4371973" y="3793273"/>
            <a:ext cx="305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SecureD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E57A61-0C0C-D452-2F19-E75489E3D531}"/>
              </a:ext>
            </a:extLst>
          </p:cNvPr>
          <p:cNvSpPr txBox="1"/>
          <p:nvPr/>
        </p:nvSpPr>
        <p:spPr>
          <a:xfrm>
            <a:off x="3000372" y="492442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8482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EBD11280-93FB-BDDC-249A-C90855E73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43570"/>
              </p:ext>
            </p:extLst>
          </p:nvPr>
        </p:nvGraphicFramePr>
        <p:xfrm>
          <a:off x="203200" y="266659"/>
          <a:ext cx="3974517" cy="2148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517">
                  <a:extLst>
                    <a:ext uri="{9D8B030D-6E8A-4147-A177-3AD203B41FA5}">
                      <a16:colId xmlns:a16="http://schemas.microsoft.com/office/drawing/2014/main" val="4282389046"/>
                    </a:ext>
                  </a:extLst>
                </a:gridCol>
              </a:tblGrid>
              <a:tr h="39843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CircularProgressBar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45146"/>
                  </a:ext>
                </a:extLst>
              </a:tr>
              <a:tr h="643592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08623"/>
                  </a:ext>
                </a:extLst>
              </a:tr>
              <a:tr h="1106809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r>
                        <a:rPr lang="it-IT" sz="1400" dirty="0"/>
                        <a:t>- </a:t>
                      </a:r>
                      <a:r>
                        <a:rPr lang="it-IT" sz="1400" dirty="0" err="1"/>
                        <a:t>getPreferredSize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JComponent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Dimension</a:t>
                      </a:r>
                      <a:endParaRPr lang="it-IT" sz="1400" dirty="0"/>
                    </a:p>
                    <a:p>
                      <a:r>
                        <a:rPr lang="fr-FR" sz="1400" dirty="0"/>
                        <a:t>- </a:t>
                      </a:r>
                      <a:r>
                        <a:rPr lang="fr-FR" sz="1400" dirty="0" err="1"/>
                        <a:t>paint</a:t>
                      </a:r>
                      <a:r>
                        <a:rPr lang="fr-FR" sz="1400" dirty="0"/>
                        <a:t>(Graphics, </a:t>
                      </a:r>
                      <a:r>
                        <a:rPr lang="fr-FR" sz="1400" dirty="0" err="1"/>
                        <a:t>JComponent</a:t>
                      </a:r>
                      <a:r>
                        <a:rPr lang="fr-FR" sz="1400" dirty="0"/>
                        <a:t>): return</a:t>
                      </a:r>
                    </a:p>
                    <a:p>
                      <a:r>
                        <a:rPr lang="it-IT" sz="1400" dirty="0"/>
                        <a:t>- </a:t>
                      </a:r>
                      <a:r>
                        <a:rPr lang="it-IT" sz="1400" dirty="0" err="1"/>
                        <a:t>makeProgressBar</a:t>
                      </a:r>
                      <a:r>
                        <a:rPr lang="it-IT" sz="1400" dirty="0"/>
                        <a:t>(Color):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876848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CE8F0E81-01EB-9E45-4F90-54F655645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56222"/>
              </p:ext>
            </p:extLst>
          </p:nvPr>
        </p:nvGraphicFramePr>
        <p:xfrm>
          <a:off x="203200" y="2868679"/>
          <a:ext cx="5294385" cy="314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385">
                  <a:extLst>
                    <a:ext uri="{9D8B030D-6E8A-4147-A177-3AD203B41FA5}">
                      <a16:colId xmlns:a16="http://schemas.microsoft.com/office/drawing/2014/main" val="2159279747"/>
                    </a:ext>
                  </a:extLst>
                </a:gridCol>
              </a:tblGrid>
              <a:tr h="40446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CryptoUtils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89724"/>
                  </a:ext>
                </a:extLst>
              </a:tr>
              <a:tr h="716278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Ivsize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saltSize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passwordSize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parameterSize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cipherByte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52925"/>
                  </a:ext>
                </a:extLst>
              </a:tr>
              <a:tr h="716278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cryptedFileSize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File)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decryptedFileSize</a:t>
                      </a:r>
                      <a:r>
                        <a:rPr lang="it-IT" sz="1400" dirty="0"/>
                        <a:t>(File)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removeStringGarbage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unclosedParentesis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getFileParameters</a:t>
                      </a:r>
                      <a:r>
                        <a:rPr lang="it-IT" sz="1400" dirty="0"/>
                        <a:t>(File)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7839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A7153026-BEB8-432D-C180-A96AB1708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10802"/>
              </p:ext>
            </p:extLst>
          </p:nvPr>
        </p:nvGraphicFramePr>
        <p:xfrm>
          <a:off x="6096000" y="266659"/>
          <a:ext cx="4662415" cy="412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8523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DecryptMain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1296811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pBar1: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pBar2: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INPUT_PATH: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OUTPUT_PATH: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firstTime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unzip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callback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buffer_size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secretKey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1296811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setPBar2(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setPBar1(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DecryptDriver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removeExtension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6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6">
            <a:extLst>
              <a:ext uri="{FF2B5EF4-FFF2-40B4-BE49-F238E27FC236}">
                <a16:creationId xmlns:a16="http://schemas.microsoft.com/office/drawing/2014/main" id="{242B09A3-55FB-8238-8A78-B9DE3ED4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13248"/>
              </p:ext>
            </p:extLst>
          </p:nvPr>
        </p:nvGraphicFramePr>
        <p:xfrm>
          <a:off x="317500" y="215858"/>
          <a:ext cx="4662415" cy="399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7714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EncryptMain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2514293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Instance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pBar1: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pBar2: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INPUT_PATH: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OUTPUT_PATH: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firstTime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unzip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callback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buffer_size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secretKey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969405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setPBar2(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setPBar1(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EncryptDriver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A4CCC53-C34A-18FB-FCDC-B64498D5B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70013"/>
              </p:ext>
            </p:extLst>
          </p:nvPr>
        </p:nvGraphicFramePr>
        <p:xfrm>
          <a:off x="317500" y="4542367"/>
          <a:ext cx="4662414" cy="20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4">
                  <a:extLst>
                    <a:ext uri="{9D8B030D-6E8A-4147-A177-3AD203B41FA5}">
                      <a16:colId xmlns:a16="http://schemas.microsoft.com/office/drawing/2014/main" val="180599402"/>
                    </a:ext>
                  </a:extLst>
                </a:gridCol>
              </a:tblGrid>
              <a:tr h="35386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/>
                        <a:t>ErrorPopUp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430541"/>
                  </a:ext>
                </a:extLst>
              </a:tr>
              <a:tr h="822137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Instance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MainFrame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JFrame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88967"/>
                  </a:ext>
                </a:extLst>
              </a:tr>
              <a:tr h="822137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setMainFrame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JFrame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showPopUp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42213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2D7BD4A-88F3-28EF-B167-9525B560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3308"/>
              </p:ext>
            </p:extLst>
          </p:nvPr>
        </p:nvGraphicFramePr>
        <p:xfrm>
          <a:off x="5969000" y="215858"/>
          <a:ext cx="4662415" cy="2489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61697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JFileChooserAParams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965945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font: Font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fileName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fc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JFileChooser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1110800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JFileChooserAParams</a:t>
                      </a:r>
                      <a:r>
                        <a:rPr lang="en-US" sz="1400" dirty="0"/>
                        <a:t>(int, int, String);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showFileExplorer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setFileChooserFont</a:t>
                      </a:r>
                      <a:r>
                        <a:rPr lang="it-IT" sz="1400" dirty="0"/>
                        <a:t>(Component[])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obtainElementName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5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19AD8173-A5E4-8D5D-E2FE-3B42639D3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20805"/>
              </p:ext>
            </p:extLst>
          </p:nvPr>
        </p:nvGraphicFramePr>
        <p:xfrm>
          <a:off x="457199" y="244194"/>
          <a:ext cx="4662415" cy="5275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7714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LeftSide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2032962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self: </a:t>
                      </a:r>
                      <a:r>
                        <a:rPr lang="it-IT" sz="1400" dirty="0" err="1"/>
                        <a:t>LeftSide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rightInstance: </a:t>
                      </a:r>
                      <a:r>
                        <a:rPr lang="it-IT" sz="1400" dirty="0" err="1"/>
                        <a:t>RightSide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gbc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GridBagConstraints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pathNameField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JTextArea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pswField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JPasswordField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cfrmField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JPasswordField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doEncrypt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pathName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969405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firstRow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secondRow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openFileExplorer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encryptPanel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decryptPanel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thirdRow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fourthRow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fifthRow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executeButtonPressed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sixthRow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LeftSide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LeftSideInitializer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LeftSide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BDC553B-C23A-DE57-FC30-108BDCBA8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98672"/>
              </p:ext>
            </p:extLst>
          </p:nvPr>
        </p:nvGraphicFramePr>
        <p:xfrm>
          <a:off x="6096000" y="244195"/>
          <a:ext cx="4662415" cy="1753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38365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490812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jframe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JFrame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869729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setUpUI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main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[]);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2421230-5EF9-AE5B-7501-43F040A15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46663"/>
              </p:ext>
            </p:extLst>
          </p:nvPr>
        </p:nvGraphicFramePr>
        <p:xfrm>
          <a:off x="6096000" y="2213301"/>
          <a:ext cx="4662415" cy="290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7714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RightSide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1141777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self: </a:t>
                      </a:r>
                      <a:r>
                        <a:rPr lang="it-IT" sz="1400" dirty="0" err="1"/>
                        <a:t>RightSide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progressCrypto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progressZip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gbc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GridBagConstraints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969405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resetPbars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circPBarZip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circPBarCrypto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RightSide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RightSideInitializer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JPanel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RightSide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33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6">
            <a:extLst>
              <a:ext uri="{FF2B5EF4-FFF2-40B4-BE49-F238E27FC236}">
                <a16:creationId xmlns:a16="http://schemas.microsoft.com/office/drawing/2014/main" id="{5384892D-D133-1E39-9689-D21203B5F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11217"/>
              </p:ext>
            </p:extLst>
          </p:nvPr>
        </p:nvGraphicFramePr>
        <p:xfrm>
          <a:off x="457200" y="342858"/>
          <a:ext cx="466241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61697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PasswordChecker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688382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Alphabet: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Numbers: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1110800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PasswordChecker</a:t>
                      </a:r>
                      <a:r>
                        <a:rPr lang="en-US" sz="1400" dirty="0"/>
                        <a:t>();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initializeArrays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check(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boolean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sz="1400" dirty="0"/>
                        <a:t>checkAlphabet(String, int) return boolean;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sz="1400"/>
                        <a:t>checkCapitalAlphabet(String, int) return boolean;</a:t>
                      </a:r>
                      <a:endParaRPr lang="da-DK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checkNumbers</a:t>
                      </a:r>
                      <a:r>
                        <a:rPr lang="en-US" sz="1400" dirty="0"/>
                        <a:t>(String, int) return Boolean;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941FD07-5A96-F02B-4FEC-9F4227916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71538"/>
              </p:ext>
            </p:extLst>
          </p:nvPr>
        </p:nvGraphicFramePr>
        <p:xfrm>
          <a:off x="457200" y="3012794"/>
          <a:ext cx="6337300" cy="3680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0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8000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MultiThreadAES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1382963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parallel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boolean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excludedSize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totalProgress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threads_number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computational_result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1381994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setFileSize</a:t>
                      </a:r>
                      <a:r>
                        <a:rPr lang="en-US" sz="1400" dirty="0"/>
                        <a:t>(File, long) return Boolean;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getArrayItemSize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[])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AesEncryption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File,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boolean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boolean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AesDecryption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File, File,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boolean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join(</a:t>
                      </a:r>
                      <a:r>
                        <a:rPr lang="it-IT" sz="1400" dirty="0" err="1"/>
                        <a:t>Thread</a:t>
                      </a:r>
                      <a:r>
                        <a:rPr lang="it-IT" sz="1400" dirty="0"/>
                        <a:t>[])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  <a:tr h="5351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it-IT" sz="1400" dirty="0"/>
                        <a:t>Classi: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t-IT" sz="1400" dirty="0"/>
                        <a:t>-      </a:t>
                      </a:r>
                      <a:r>
                        <a:rPr lang="it-IT" sz="1400" dirty="0" err="1"/>
                        <a:t>Crypto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91122"/>
                  </a:ext>
                </a:extLst>
              </a:tr>
            </a:tbl>
          </a:graphicData>
        </a:graphic>
      </p:graphicFrame>
      <p:graphicFrame>
        <p:nvGraphicFramePr>
          <p:cNvPr id="4" name="Tabella 6">
            <a:extLst>
              <a:ext uri="{FF2B5EF4-FFF2-40B4-BE49-F238E27FC236}">
                <a16:creationId xmlns:a16="http://schemas.microsoft.com/office/drawing/2014/main" id="{047BDD84-6CC5-84DA-4115-DD578579A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63258"/>
              </p:ext>
            </p:extLst>
          </p:nvPr>
        </p:nvGraphicFramePr>
        <p:xfrm>
          <a:off x="7066035" y="342858"/>
          <a:ext cx="4662415" cy="469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15">
                  <a:extLst>
                    <a:ext uri="{9D8B030D-6E8A-4147-A177-3AD203B41FA5}">
                      <a16:colId xmlns:a16="http://schemas.microsoft.com/office/drawing/2014/main" val="3778643103"/>
                    </a:ext>
                  </a:extLst>
                </a:gridCol>
              </a:tblGrid>
              <a:tr h="35564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ZipUtils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88813"/>
                  </a:ext>
                </a:extLst>
              </a:tr>
              <a:tr h="1350916">
                <a:tc>
                  <a:txBody>
                    <a:bodyPr/>
                    <a:lstStyle/>
                    <a:p>
                      <a:r>
                        <a:rPr lang="it-IT" sz="1400" dirty="0"/>
                        <a:t>Attributi:</a:t>
                      </a:r>
                    </a:p>
                    <a:p>
                      <a:r>
                        <a:rPr lang="it-IT" sz="1400" dirty="0"/>
                        <a:t>-      SOURCE_FOLDER: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OUTPUT_ZIP_FILE: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filePath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String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/>
                        <a:t>mode: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fileList</a:t>
                      </a:r>
                      <a:r>
                        <a:rPr lang="it-IT" sz="1400" dirty="0"/>
                        <a:t>: List&lt;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&gt;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pBar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JProgressBar</a:t>
                      </a:r>
                      <a:endParaRPr lang="it-IT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buffer_size</a:t>
                      </a:r>
                      <a:r>
                        <a:rPr lang="it-IT" sz="1400" dirty="0"/>
                        <a:t>: </a:t>
                      </a:r>
                      <a:r>
                        <a:rPr lang="it-IT" sz="1400" dirty="0" err="1"/>
                        <a:t>int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9715"/>
                  </a:ext>
                </a:extLst>
              </a:tr>
              <a:tr h="2532968">
                <a:tc>
                  <a:txBody>
                    <a:bodyPr/>
                    <a:lstStyle/>
                    <a:p>
                      <a:r>
                        <a:rPr lang="it-IT" sz="1400" dirty="0"/>
                        <a:t>Metodi: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ZipUtils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JProgressBar</a:t>
                      </a:r>
                      <a:r>
                        <a:rPr lang="it-IT" sz="14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run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executeZipping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callBack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publishProgress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folderSize</a:t>
                      </a:r>
                      <a:r>
                        <a:rPr lang="it-IT" sz="1400" dirty="0"/>
                        <a:t>(File)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long;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listSize</a:t>
                      </a:r>
                      <a:r>
                        <a:rPr lang="it-IT" sz="1400" dirty="0"/>
                        <a:t>()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int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generateFileList</a:t>
                      </a:r>
                      <a:r>
                        <a:rPr lang="it-IT" sz="1400" dirty="0"/>
                        <a:t>(File)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sz="1400" dirty="0" err="1"/>
                        <a:t>generateZipEntry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) </a:t>
                      </a:r>
                      <a:r>
                        <a:rPr lang="it-IT" sz="1400" dirty="0" err="1"/>
                        <a:t>return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String</a:t>
                      </a:r>
                      <a:r>
                        <a:rPr lang="it-IT" sz="1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04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F5CAFB0-59C2-D34C-9E7F-29358E8BDC09}"/>
              </a:ext>
            </a:extLst>
          </p:cNvPr>
          <p:cNvSpPr/>
          <p:nvPr/>
        </p:nvSpPr>
        <p:spPr>
          <a:xfrm>
            <a:off x="2302429" y="348725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MAIN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E0F37653-346E-0EFB-8475-CC31F78A79F5}"/>
              </a:ext>
            </a:extLst>
          </p:cNvPr>
          <p:cNvSpPr/>
          <p:nvPr/>
        </p:nvSpPr>
        <p:spPr>
          <a:xfrm>
            <a:off x="828762" y="1576839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LeftSide</a:t>
            </a: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B9AE597-2409-920D-C727-EB9025D05B2D}"/>
              </a:ext>
            </a:extLst>
          </p:cNvPr>
          <p:cNvSpPr/>
          <p:nvPr/>
        </p:nvSpPr>
        <p:spPr>
          <a:xfrm>
            <a:off x="3714575" y="1576839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RightSide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466F4A8-28C1-3C8B-D184-622FD03E58FC}"/>
              </a:ext>
            </a:extLst>
          </p:cNvPr>
          <p:cNvSpPr/>
          <p:nvPr/>
        </p:nvSpPr>
        <p:spPr>
          <a:xfrm>
            <a:off x="1294003" y="3142553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JFileChooserAParams</a:t>
            </a:r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683A099-1D31-CE26-28B9-04930154D736}"/>
              </a:ext>
            </a:extLst>
          </p:cNvPr>
          <p:cNvSpPr/>
          <p:nvPr/>
        </p:nvSpPr>
        <p:spPr>
          <a:xfrm>
            <a:off x="5216205" y="4425195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ErrorPopUp</a:t>
            </a:r>
            <a:endParaRPr lang="it-IT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C0553A5-0F37-D4BA-7910-03D676E257AF}"/>
              </a:ext>
            </a:extLst>
          </p:cNvPr>
          <p:cNvSpPr/>
          <p:nvPr/>
        </p:nvSpPr>
        <p:spPr>
          <a:xfrm>
            <a:off x="9777019" y="4119986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CryptoUtils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DB57D5F-25CC-EAED-89D4-14C4FB160CA7}"/>
              </a:ext>
            </a:extLst>
          </p:cNvPr>
          <p:cNvSpPr/>
          <p:nvPr/>
        </p:nvSpPr>
        <p:spPr>
          <a:xfrm>
            <a:off x="7194142" y="1388960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DecryptMain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D7FD1DB-A30A-3063-992D-04C26807DDF4}"/>
              </a:ext>
            </a:extLst>
          </p:cNvPr>
          <p:cNvSpPr/>
          <p:nvPr/>
        </p:nvSpPr>
        <p:spPr>
          <a:xfrm>
            <a:off x="7194142" y="2841653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EncryptMain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5A2A90B-1505-3D66-385F-499E658CC7F0}"/>
              </a:ext>
            </a:extLst>
          </p:cNvPr>
          <p:cNvSpPr/>
          <p:nvPr/>
        </p:nvSpPr>
        <p:spPr>
          <a:xfrm>
            <a:off x="9777019" y="2841653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MultiThreadAES</a:t>
            </a:r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465F817-F22E-C913-B8A3-893949DE1F13}"/>
              </a:ext>
            </a:extLst>
          </p:cNvPr>
          <p:cNvSpPr/>
          <p:nvPr/>
        </p:nvSpPr>
        <p:spPr>
          <a:xfrm>
            <a:off x="9777019" y="1388960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ZipUtils</a:t>
            </a:r>
            <a:endParaRPr lang="it-IT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D7F2C02-CA4B-F9DD-6C6B-B435D8A8CAE1}"/>
              </a:ext>
            </a:extLst>
          </p:cNvPr>
          <p:cNvSpPr/>
          <p:nvPr/>
        </p:nvSpPr>
        <p:spPr>
          <a:xfrm>
            <a:off x="3714575" y="3142553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CircularProgressBar</a:t>
            </a:r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A9329462-C83B-4301-8901-7A57717D744B}"/>
              </a:ext>
            </a:extLst>
          </p:cNvPr>
          <p:cNvSpPr/>
          <p:nvPr/>
        </p:nvSpPr>
        <p:spPr>
          <a:xfrm>
            <a:off x="125485" y="4425195"/>
            <a:ext cx="1879600" cy="698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PasswordChecker</a:t>
            </a:r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76B1567-79EE-D53D-DBDE-4CD4DE3FADDC}"/>
              </a:ext>
            </a:extLst>
          </p:cNvPr>
          <p:cNvCxnSpPr>
            <a:endCxn id="3" idx="0"/>
          </p:cNvCxnSpPr>
          <p:nvPr/>
        </p:nvCxnSpPr>
        <p:spPr>
          <a:xfrm flipH="1">
            <a:off x="1768562" y="1047225"/>
            <a:ext cx="1175974" cy="529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6632D3B-983B-4D04-B0E4-130632EF836F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514987" y="1047225"/>
            <a:ext cx="1139388" cy="52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B43D01C-FC08-DD04-E275-A3154F9BFEDD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4654375" y="2275339"/>
            <a:ext cx="0" cy="86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03F09C6-0916-01F5-17BB-B8130E467E1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065285" y="2275339"/>
            <a:ext cx="109524" cy="214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0565A98C-A350-9C7E-B6A7-62D19F32491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33803" y="2275339"/>
            <a:ext cx="0" cy="86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63475E8-9CE3-7EAE-8031-D605CA3961F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9073742" y="1738210"/>
            <a:ext cx="703277" cy="1452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50E7E0-1160-69FB-4C9A-BAF8CC5C5E69}"/>
              </a:ext>
            </a:extLst>
          </p:cNvPr>
          <p:cNvCxnSpPr>
            <a:stCxn id="11" idx="1"/>
          </p:cNvCxnSpPr>
          <p:nvPr/>
        </p:nvCxnSpPr>
        <p:spPr>
          <a:xfrm flipH="1">
            <a:off x="9073742" y="1738210"/>
            <a:ext cx="703277" cy="1452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A62D2A8-21DD-3426-CFCA-3A96FCB2CE4B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10716819" y="3540153"/>
            <a:ext cx="0" cy="57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6F5F246-D74D-C516-B533-2C54FDFF5586}"/>
              </a:ext>
            </a:extLst>
          </p:cNvPr>
          <p:cNvCxnSpPr>
            <a:endCxn id="6" idx="3"/>
          </p:cNvCxnSpPr>
          <p:nvPr/>
        </p:nvCxnSpPr>
        <p:spPr>
          <a:xfrm flipH="1">
            <a:off x="7095805" y="3350267"/>
            <a:ext cx="2681214" cy="142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A288703-8B6A-A7D8-F781-68416012CF71}"/>
              </a:ext>
            </a:extLst>
          </p:cNvPr>
          <p:cNvCxnSpPr>
            <a:stCxn id="6" idx="1"/>
          </p:cNvCxnSpPr>
          <p:nvPr/>
        </p:nvCxnSpPr>
        <p:spPr>
          <a:xfrm flipH="1">
            <a:off x="3514987" y="4774445"/>
            <a:ext cx="1701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75293547-B6B5-D8DF-7AAE-9D2CD83C3802}"/>
              </a:ext>
            </a:extLst>
          </p:cNvPr>
          <p:cNvCxnSpPr/>
          <p:nvPr/>
        </p:nvCxnSpPr>
        <p:spPr>
          <a:xfrm flipV="1">
            <a:off x="3514987" y="2617365"/>
            <a:ext cx="0" cy="215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B6CFB7BF-44F6-B23C-45A3-98C5EB5796AB}"/>
              </a:ext>
            </a:extLst>
          </p:cNvPr>
          <p:cNvCxnSpPr>
            <a:cxnSpLocks/>
          </p:cNvCxnSpPr>
          <p:nvPr/>
        </p:nvCxnSpPr>
        <p:spPr>
          <a:xfrm flipH="1" flipV="1">
            <a:off x="2741569" y="2221772"/>
            <a:ext cx="773418" cy="39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30A7A4B-F864-810F-0A36-2A15A8E586C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08362" y="618586"/>
            <a:ext cx="2775941" cy="130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DF0F08B6-AA96-1898-5134-6F50CDDD3EA1}"/>
              </a:ext>
            </a:extLst>
          </p:cNvPr>
          <p:cNvCxnSpPr>
            <a:endCxn id="8" idx="1"/>
          </p:cNvCxnSpPr>
          <p:nvPr/>
        </p:nvCxnSpPr>
        <p:spPr>
          <a:xfrm>
            <a:off x="5484303" y="631017"/>
            <a:ext cx="1709839" cy="110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7E558675-CBB7-9495-36A5-25D636A0B8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484303" y="643447"/>
            <a:ext cx="1709839" cy="254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74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666</Words>
  <Application>Microsoft Office PowerPoint</Application>
  <PresentationFormat>Widescreen</PresentationFormat>
  <Paragraphs>172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Giangi Bianchi</dc:creator>
  <cp:lastModifiedBy>Giangi Bianchi</cp:lastModifiedBy>
  <cp:revision>5</cp:revision>
  <dcterms:created xsi:type="dcterms:W3CDTF">2022-07-17T17:19:22Z</dcterms:created>
  <dcterms:modified xsi:type="dcterms:W3CDTF">2022-07-20T22:26:16Z</dcterms:modified>
</cp:coreProperties>
</file>