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996E7-1C9A-CB7A-7AFD-9BF2070D3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2A2DA8-D8B2-545F-F4FD-77FB8FDC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0A38D-D979-E175-91A6-3222EA1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1437CE-C39D-205B-1CE2-CABB7ECA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E31EC-AA7C-2CAC-0AF9-D1A96ED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8C71A-3C2C-2097-683B-7C8C76F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EB9A99-E76E-B9E8-F279-0FF90E6C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54720-4996-0F4E-74B2-C8A54811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E4DC01-4BA3-5B05-8B4D-5667676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61655-B40B-C307-D0CB-3D9BC0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3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148167-94D6-A394-7233-6DAB01B0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50A30-3EE1-1E46-6450-CC4288FB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C6473E-866F-618C-D4AE-0AA8B55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EF5F5-7842-C1E2-104F-77C5641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20F595-7631-0ECB-369A-92A5947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7F7F4-BDF6-23C7-9981-B7F7FE4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67D35-FA4D-1FBB-8960-0DB5FA32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BA667-43C0-AD1D-6C95-FD4308C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99848-5762-D145-7FEC-A4C4520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160B9-F973-C384-F093-A4A52D45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2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8AE9C-4844-E07D-9FE8-8AFF4F6D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3BF20-384E-B7D4-3F83-2EE089BC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246BA-FBD9-EB4D-6D47-0EA59EEE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BE7F1-E12C-3F44-608A-7057E97E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F567D4-3A4A-A362-B0AF-2977AF1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F66F-1DC7-C0A1-434E-4D4A107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EC414-14F7-1EF6-73D9-CB41F60D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7D39BE-D2E2-E13B-05A4-5A6D54BC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DB9DF-B9DF-5C97-45DA-9DB4CC4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0C0038-28C4-349F-E39D-2E927AD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143F82-E6B3-D8DE-8491-599EF54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3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9DC5-E213-5BD8-F46D-3309C1A7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11FD11-71A8-0006-29C3-14F2D682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09C022-8A7F-10F4-5779-803B12E1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A62FE9-A709-B295-B8BE-BA1125ABC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FBBAE1-D5BC-D44E-B33C-2D76022B8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D921DB-1EA8-AAD7-D145-C21A33F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25AE12-8060-95AB-7787-81D3637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AB935-32AE-B239-911C-C24FAC03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2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3428E-916C-78F0-D109-771D69BF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9B6568-96E5-62A7-5C15-64464220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63E80-1525-3371-390F-543870B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7FE295-60DC-BAC3-3118-C36C356D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103152-7DF6-F9E0-0E2F-E9779EE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2111C4-BA75-E54A-E7C4-B062835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00F79-E18B-739F-DF38-65D4735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0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8E116-06DB-6C8B-2C0A-6CF788C3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43BF6D-178A-D38E-30B2-668A0B1A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E6CE2B-0BC3-7F49-824B-6FBD750A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0BFDE2-4E48-D918-3718-0A2374C1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5515D2-4B69-7B12-41BD-1C724FD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732725-6E8A-663B-6654-E3AD55B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5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FE354-AE72-DFED-663C-21D6347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34DC70-04AB-A834-573D-8DB8E73DB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57C3E-CD69-C790-4CAD-7495AEFD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EE13C-F89A-037F-C7B2-9D3C684C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790439-2C8C-A63E-5B7D-8A0BB1A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81D7CC-C184-89F8-BD87-596027BC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86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D59058-D361-1223-CE80-0FA43AF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8AC24-8FE6-AD5D-363F-F3773E07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D2901B-33D6-BBB8-0A51-EAD9A0CD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F477-0A65-48AB-937D-ED42217D2BDA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8032DD-8834-0EDA-3D93-44FDA30F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BCF3D-C878-5C29-8F1A-5007D29F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03EB3C7-CB5E-6DF7-9251-7FB5E400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A6AADA-CE71-9128-D017-F537B33FFF79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CB414E-6144-C9AD-2F71-A11245A3EF24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SecureD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E57A61-0C0C-D452-2F19-E75489E3D53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482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BD11280-93FB-BDDC-249A-C90855E7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43570"/>
              </p:ext>
            </p:extLst>
          </p:nvPr>
        </p:nvGraphicFramePr>
        <p:xfrm>
          <a:off x="203200" y="266659"/>
          <a:ext cx="3974517" cy="214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517">
                  <a:extLst>
                    <a:ext uri="{9D8B030D-6E8A-4147-A177-3AD203B41FA5}">
                      <a16:colId xmlns:a16="http://schemas.microsoft.com/office/drawing/2014/main" val="4282389046"/>
                    </a:ext>
                  </a:extLst>
                </a:gridCol>
              </a:tblGrid>
              <a:tr h="39843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CircularProgressBar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45146"/>
                  </a:ext>
                </a:extLst>
              </a:tr>
              <a:tr h="64359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08623"/>
                  </a:ext>
                </a:extLst>
              </a:tr>
              <a:tr h="110680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getPreferredSize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JComponent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Dimension</a:t>
                      </a:r>
                      <a:endParaRPr lang="it-IT" sz="1400" dirty="0"/>
                    </a:p>
                    <a:p>
                      <a:r>
                        <a:rPr lang="fr-FR" sz="1400" dirty="0"/>
                        <a:t>- </a:t>
                      </a:r>
                      <a:r>
                        <a:rPr lang="fr-FR" sz="1400" dirty="0" err="1"/>
                        <a:t>paint</a:t>
                      </a:r>
                      <a:r>
                        <a:rPr lang="fr-FR" sz="1400" dirty="0"/>
                        <a:t>(Graphics, </a:t>
                      </a:r>
                      <a:r>
                        <a:rPr lang="fr-FR" sz="1400" dirty="0" err="1"/>
                        <a:t>JComponent</a:t>
                      </a:r>
                      <a:r>
                        <a:rPr lang="fr-FR" sz="1400" dirty="0"/>
                        <a:t>): return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makeProgressBar</a:t>
                      </a:r>
                      <a:r>
                        <a:rPr lang="it-IT" sz="1400" dirty="0"/>
                        <a:t>(Color):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76848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E8F0E81-01EB-9E45-4F90-54F65564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56222"/>
              </p:ext>
            </p:extLst>
          </p:nvPr>
        </p:nvGraphicFramePr>
        <p:xfrm>
          <a:off x="203200" y="2868679"/>
          <a:ext cx="5294385" cy="314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385">
                  <a:extLst>
                    <a:ext uri="{9D8B030D-6E8A-4147-A177-3AD203B41FA5}">
                      <a16:colId xmlns:a16="http://schemas.microsoft.com/office/drawing/2014/main" val="2159279747"/>
                    </a:ext>
                  </a:extLst>
                </a:gridCol>
              </a:tblGrid>
              <a:tr h="40446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CryptoUtils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9724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Ivsize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saltSize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passwordSize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parameterSize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cipherByte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52925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cryptedFileSize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decryptedFileSize</a:t>
                      </a:r>
                      <a:r>
                        <a:rPr lang="it-IT" sz="1400" dirty="0"/>
                        <a:t>(File)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removeStringGarbage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unclosedParentesis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getFileParameters</a:t>
                      </a:r>
                      <a:r>
                        <a:rPr lang="it-IT" sz="14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7839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7153026-BEB8-432D-C180-A96AB170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10802"/>
              </p:ext>
            </p:extLst>
          </p:nvPr>
        </p:nvGraphicFramePr>
        <p:xfrm>
          <a:off x="6096000" y="266659"/>
          <a:ext cx="4662415" cy="41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setPBar2(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setPBar1(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removeExtension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242B09A3-55FB-8238-8A78-B9DE3ED4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3248"/>
              </p:ext>
            </p:extLst>
          </p:nvPr>
        </p:nvGraphicFramePr>
        <p:xfrm>
          <a:off x="317500" y="215858"/>
          <a:ext cx="4662415" cy="39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51429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setPBar2(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setPBar1(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A4CCC53-C34A-18FB-FCDC-B64498D5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70013"/>
              </p:ext>
            </p:extLst>
          </p:nvPr>
        </p:nvGraphicFramePr>
        <p:xfrm>
          <a:off x="317500" y="4542367"/>
          <a:ext cx="4662414" cy="20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4">
                  <a:extLst>
                    <a:ext uri="{9D8B030D-6E8A-4147-A177-3AD203B41FA5}">
                      <a16:colId xmlns:a16="http://schemas.microsoft.com/office/drawing/2014/main" val="180599402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ErrorPopUp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30541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MainFrame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8967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setMainFrame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showPopUp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42213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2D7BD4A-88F3-28EF-B167-9525B560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308"/>
              </p:ext>
            </p:extLst>
          </p:nvPr>
        </p:nvGraphicFramePr>
        <p:xfrm>
          <a:off x="5969000" y="215858"/>
          <a:ext cx="4662415" cy="248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JFileChooserAParams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965945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font: Font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JFileChooser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JFileChooserAParams</a:t>
                      </a:r>
                      <a:r>
                        <a:rPr lang="en-US" sz="1400" dirty="0"/>
                        <a:t>(int, int, String);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setFileChooserFont</a:t>
                      </a:r>
                      <a:r>
                        <a:rPr lang="it-IT" sz="1400" dirty="0"/>
                        <a:t>(Component[])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obtainElementName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9AD8173-A5E4-8D5D-E2FE-3B42639D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20805"/>
              </p:ext>
            </p:extLst>
          </p:nvPr>
        </p:nvGraphicFramePr>
        <p:xfrm>
          <a:off x="457199" y="244194"/>
          <a:ext cx="4662415" cy="527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LeftSide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03296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LeftSide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rightInstance: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JTextArea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pswField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cfrmField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doEncrypt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secondRow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openFileExplorer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thirdRow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fourthRow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fifthRow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executeButtonPressed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sixthRow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LeftSide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LeftSideInitializer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LeftSide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DC553B-C23A-DE57-FC30-108BDCBA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98672"/>
              </p:ext>
            </p:extLst>
          </p:nvPr>
        </p:nvGraphicFramePr>
        <p:xfrm>
          <a:off x="6096000" y="244195"/>
          <a:ext cx="4662415" cy="175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3836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49081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86972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setUpUI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main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2421230-5EF9-AE5B-7501-43F040A1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46663"/>
              </p:ext>
            </p:extLst>
          </p:nvPr>
        </p:nvGraphicFramePr>
        <p:xfrm>
          <a:off x="6096000" y="2213301"/>
          <a:ext cx="4662415" cy="29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RightSide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14177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progressCrypto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resetPbars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circPBarZip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circPBarCrypto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RightSide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RightSideInitializer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RightSide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6">
            <a:extLst>
              <a:ext uri="{FF2B5EF4-FFF2-40B4-BE49-F238E27FC236}">
                <a16:creationId xmlns:a16="http://schemas.microsoft.com/office/drawing/2014/main" id="{5384892D-D133-1E39-9689-D21203B5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33206"/>
              </p:ext>
            </p:extLst>
          </p:nvPr>
        </p:nvGraphicFramePr>
        <p:xfrm>
          <a:off x="457200" y="342858"/>
          <a:ext cx="466241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PasswordChecker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68838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Alphabet: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Numbers: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PasswordChecker</a:t>
                      </a:r>
                      <a:r>
                        <a:rPr lang="en-US" sz="1400" dirty="0"/>
                        <a:t>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initializeArrays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check(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dirty="0"/>
                        <a:t>checkAlphabet(String, int)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checkNumbers</a:t>
                      </a:r>
                      <a:r>
                        <a:rPr lang="en-US" sz="1400" dirty="0"/>
                        <a:t>(String, int) return Boolean;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941FD07-5A96-F02B-4FEC-9F42279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71538"/>
              </p:ext>
            </p:extLst>
          </p:nvPr>
        </p:nvGraphicFramePr>
        <p:xfrm>
          <a:off x="457200" y="3012794"/>
          <a:ext cx="6337300" cy="368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0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000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MultiThreadAES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8296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parallel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excludedSize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totalProgress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threads_number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computational_result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setFileSize</a:t>
                      </a:r>
                      <a:r>
                        <a:rPr lang="en-US" sz="1400" dirty="0"/>
                        <a:t>(File, long)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getArrayItemSize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AesEncryption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AesDecryption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File, File,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join(</a:t>
                      </a:r>
                      <a:r>
                        <a:rPr lang="it-IT" sz="1400" dirty="0" err="1"/>
                        <a:t>Thread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  <a:tr h="5351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Classi: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Crypto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91122"/>
                  </a:ext>
                </a:extLst>
              </a:tr>
            </a:tbl>
          </a:graphicData>
        </a:graphic>
      </p:graphicFrame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047BDD84-6CC5-84DA-4115-DD578579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3258"/>
              </p:ext>
            </p:extLst>
          </p:nvPr>
        </p:nvGraphicFramePr>
        <p:xfrm>
          <a:off x="7066035" y="342858"/>
          <a:ext cx="4662415" cy="469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ZipUtils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50916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SOURCE_FOLDER: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OUTPUT_ZIP_FILE: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filePath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mode: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fileList</a:t>
                      </a:r>
                      <a:r>
                        <a:rPr lang="it-IT" sz="1400" dirty="0"/>
                        <a:t>: List&lt;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pBar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253296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ZipUtils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run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executeZipping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publishProgress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folderSize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long;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listSize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generateFileList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generateZipEntry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F5CAFB0-59C2-D34C-9E7F-29358E8BDC09}"/>
              </a:ext>
            </a:extLst>
          </p:cNvPr>
          <p:cNvSpPr/>
          <p:nvPr/>
        </p:nvSpPr>
        <p:spPr>
          <a:xfrm>
            <a:off x="2302429" y="34872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MAIN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0F37653-346E-0EFB-8475-CC31F78A79F5}"/>
              </a:ext>
            </a:extLst>
          </p:cNvPr>
          <p:cNvSpPr/>
          <p:nvPr/>
        </p:nvSpPr>
        <p:spPr>
          <a:xfrm>
            <a:off x="828762" y="1576839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LeftSide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B9AE597-2409-920D-C727-EB9025D05B2D}"/>
              </a:ext>
            </a:extLst>
          </p:cNvPr>
          <p:cNvSpPr/>
          <p:nvPr/>
        </p:nvSpPr>
        <p:spPr>
          <a:xfrm>
            <a:off x="3714575" y="1576839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RightSide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466F4A8-28C1-3C8B-D184-622FD03E58FC}"/>
              </a:ext>
            </a:extLst>
          </p:cNvPr>
          <p:cNvSpPr/>
          <p:nvPr/>
        </p:nvSpPr>
        <p:spPr>
          <a:xfrm>
            <a:off x="1294003" y="31425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JFileChooserAParams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683A099-1D31-CE26-28B9-04930154D736}"/>
              </a:ext>
            </a:extLst>
          </p:cNvPr>
          <p:cNvSpPr/>
          <p:nvPr/>
        </p:nvSpPr>
        <p:spPr>
          <a:xfrm>
            <a:off x="5216205" y="442519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ErrorPopUp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C0553A5-0F37-D4BA-7910-03D676E257AF}"/>
              </a:ext>
            </a:extLst>
          </p:cNvPr>
          <p:cNvSpPr/>
          <p:nvPr/>
        </p:nvSpPr>
        <p:spPr>
          <a:xfrm>
            <a:off x="9777019" y="4119986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CryptoUtils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DB57D5F-25CC-EAED-89D4-14C4FB160CA7}"/>
              </a:ext>
            </a:extLst>
          </p:cNvPr>
          <p:cNvSpPr/>
          <p:nvPr/>
        </p:nvSpPr>
        <p:spPr>
          <a:xfrm>
            <a:off x="7194142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DecryptMain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D7FD1DB-A30A-3063-992D-04C26807DDF4}"/>
              </a:ext>
            </a:extLst>
          </p:cNvPr>
          <p:cNvSpPr/>
          <p:nvPr/>
        </p:nvSpPr>
        <p:spPr>
          <a:xfrm>
            <a:off x="7194142" y="28416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EncryptMain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5A2A90B-1505-3D66-385F-499E658CC7F0}"/>
              </a:ext>
            </a:extLst>
          </p:cNvPr>
          <p:cNvSpPr/>
          <p:nvPr/>
        </p:nvSpPr>
        <p:spPr>
          <a:xfrm>
            <a:off x="9777019" y="28416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MultiThreadAES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465F817-F22E-C913-B8A3-893949DE1F13}"/>
              </a:ext>
            </a:extLst>
          </p:cNvPr>
          <p:cNvSpPr/>
          <p:nvPr/>
        </p:nvSpPr>
        <p:spPr>
          <a:xfrm>
            <a:off x="9777019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ZipUtils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D7F2C02-CA4B-F9DD-6C6B-B435D8A8CAE1}"/>
              </a:ext>
            </a:extLst>
          </p:cNvPr>
          <p:cNvSpPr/>
          <p:nvPr/>
        </p:nvSpPr>
        <p:spPr>
          <a:xfrm>
            <a:off x="3714575" y="31425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CircularProgressBar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9329462-C83B-4301-8901-7A57717D744B}"/>
              </a:ext>
            </a:extLst>
          </p:cNvPr>
          <p:cNvSpPr/>
          <p:nvPr/>
        </p:nvSpPr>
        <p:spPr>
          <a:xfrm>
            <a:off x="125485" y="442519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PasswordChecker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76B1567-79EE-D53D-DBDE-4CD4DE3FADDC}"/>
              </a:ext>
            </a:extLst>
          </p:cNvPr>
          <p:cNvCxnSpPr>
            <a:endCxn id="3" idx="0"/>
          </p:cNvCxnSpPr>
          <p:nvPr/>
        </p:nvCxnSpPr>
        <p:spPr>
          <a:xfrm flipH="1">
            <a:off x="1768562" y="1047225"/>
            <a:ext cx="1175974" cy="52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6632D3B-983B-4D04-B0E4-130632EF836F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14987" y="1047225"/>
            <a:ext cx="1139388" cy="5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B43D01C-FC08-DD04-E275-A3154F9BFEDD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4654375" y="2275339"/>
            <a:ext cx="0" cy="86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03F09C6-0916-01F5-17BB-B8130E467E1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65285" y="2275339"/>
            <a:ext cx="109524" cy="21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565A98C-A350-9C7E-B6A7-62D19F3249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3803" y="2275339"/>
            <a:ext cx="0" cy="86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63475E8-9CE3-7EAE-8031-D605CA3961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9073742" y="1738210"/>
            <a:ext cx="703277" cy="1452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50E7E0-1160-69FB-4C9A-BAF8CC5C5E69}"/>
              </a:ext>
            </a:extLst>
          </p:cNvPr>
          <p:cNvCxnSpPr>
            <a:stCxn id="11" idx="1"/>
          </p:cNvCxnSpPr>
          <p:nvPr/>
        </p:nvCxnSpPr>
        <p:spPr>
          <a:xfrm flipH="1">
            <a:off x="9073742" y="1738210"/>
            <a:ext cx="703277" cy="1452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A62D2A8-21DD-3426-CFCA-3A96FCB2CE4B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10716819" y="3540153"/>
            <a:ext cx="0" cy="5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6F5F246-D74D-C516-B533-2C54FDFF5586}"/>
              </a:ext>
            </a:extLst>
          </p:cNvPr>
          <p:cNvCxnSpPr>
            <a:endCxn id="6" idx="3"/>
          </p:cNvCxnSpPr>
          <p:nvPr/>
        </p:nvCxnSpPr>
        <p:spPr>
          <a:xfrm flipH="1">
            <a:off x="7095805" y="3350267"/>
            <a:ext cx="2681214" cy="142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A288703-8B6A-A7D8-F781-68416012CF71}"/>
              </a:ext>
            </a:extLst>
          </p:cNvPr>
          <p:cNvCxnSpPr>
            <a:stCxn id="6" idx="1"/>
          </p:cNvCxnSpPr>
          <p:nvPr/>
        </p:nvCxnSpPr>
        <p:spPr>
          <a:xfrm flipH="1">
            <a:off x="3514987" y="4774445"/>
            <a:ext cx="170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5293547-B6B5-D8DF-7AAE-9D2CD83C3802}"/>
              </a:ext>
            </a:extLst>
          </p:cNvPr>
          <p:cNvCxnSpPr/>
          <p:nvPr/>
        </p:nvCxnSpPr>
        <p:spPr>
          <a:xfrm flipV="1">
            <a:off x="3514987" y="2617365"/>
            <a:ext cx="0" cy="215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6CFB7BF-44F6-B23C-45A3-98C5EB5796AB}"/>
              </a:ext>
            </a:extLst>
          </p:cNvPr>
          <p:cNvCxnSpPr>
            <a:cxnSpLocks/>
          </p:cNvCxnSpPr>
          <p:nvPr/>
        </p:nvCxnSpPr>
        <p:spPr>
          <a:xfrm flipH="1" flipV="1">
            <a:off x="2741569" y="2221772"/>
            <a:ext cx="773418" cy="39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30A7A4B-F864-810F-0A36-2A15A8E586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08362" y="618586"/>
            <a:ext cx="2775941" cy="130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F0F08B6-AA96-1898-5134-6F50CDDD3EA1}"/>
              </a:ext>
            </a:extLst>
          </p:cNvPr>
          <p:cNvCxnSpPr>
            <a:endCxn id="8" idx="1"/>
          </p:cNvCxnSpPr>
          <p:nvPr/>
        </p:nvCxnSpPr>
        <p:spPr>
          <a:xfrm>
            <a:off x="5484303" y="631017"/>
            <a:ext cx="1709839" cy="11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E558675-CBB7-9495-36A5-25D636A0B8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84303" y="643447"/>
            <a:ext cx="1709839" cy="254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657</Words>
  <Application>Microsoft Office PowerPoint</Application>
  <PresentationFormat>Widescreen</PresentationFormat>
  <Paragraphs>171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4</cp:revision>
  <dcterms:created xsi:type="dcterms:W3CDTF">2022-07-17T17:19:22Z</dcterms:created>
  <dcterms:modified xsi:type="dcterms:W3CDTF">2022-07-17T21:05:47Z</dcterms:modified>
</cp:coreProperties>
</file>