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1ffc7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1ffc7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1ffc7b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1ffc7b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1ffc7b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1ffc7b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1ffc7b7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1ffc7b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3151c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3151c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2b47ab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2b47ab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42c0b4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542c0b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1ffc7b7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1ffc7b7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youtu.be/GW5Kq2l_il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SOS Hotel Search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Creators: Flornaldine Pierre, Chris Bicknese, Robbie Darrow, Allen Telson, Alex Sanchez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8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in Prototype Development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04425"/>
            <a:ext cx="7688700" cy="30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Login and Register: Flora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Dashboard: Robbie and Alex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Map and Search: Robbie and Allen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Hotel name view: Alex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Payment info: Flora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Sequence diagram: Chris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0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Project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517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Java-based application that provides the user with a built-in search engine that meets the user’s need to find the ideal hotel for their next trip.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Filtered search option based on their choices of price, location, size, and more.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feature where users will be able to interact with the map to explore hotel options.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will include features such as accounts to help differentiate between consumers and hotel owners or representatives that want to look and respond to reviews and feedback from consumers.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 will be able to reserve their hotel, choose the dates of the trip and pay for the total price of the trip.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09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231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account: allow user to create account.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Login: allow the user to enter their username and password to login.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hotels: allow user to enter location information to search for hotels in that area.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reviews: allow user to view reviews of hotels on the hotel information page.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reviews: allow user to view reviews of hotels on the hotel information page.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reviews: allow user to write a review for a hotel.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reservations: allows hotel owners to view all reservations for their hotel and hotel users to view their reservations.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reservation: allows users to cancel a reservation up to 24 hours after booking.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 hotel: allow user to add hotel to a list of saved hotels.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3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291375"/>
            <a:ext cx="76887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10/15 - 10/22: Work on prototype.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11/1 - 11/8: Add more screens to prototype.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11/15 - 11/22: Add functionality and work on back-end.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11/22 - 12/1: Finalize project.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800" y="666225"/>
            <a:ext cx="5620951" cy="44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3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01" y="1271225"/>
            <a:ext cx="8335874" cy="38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53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75" y="2049200"/>
            <a:ext cx="3266775" cy="23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002" y="964650"/>
            <a:ext cx="3772480" cy="23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063050" y="4595850"/>
            <a:ext cx="3266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Info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939475" y="3500575"/>
            <a:ext cx="3772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4944525" y="4198375"/>
            <a:ext cx="3728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https://youtu.be/GW5Kq2l_ilg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7650" y="52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447900"/>
            <a:ext cx="76887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more screens.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functionality with back-end.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Challenges: Finalizing project.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Decisions: Decide who will focus on front-end over back-end.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