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BCF5-A771-6755-1A1D-8319BE7E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22B1B-F205-B574-6152-A391472E0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0018A-93D8-4135-62F7-68D78163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4917D-7174-8C00-D894-F4366E2D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79234-0C2A-7C24-190A-C7514008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5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E845-3902-ED40-94FB-27E820FB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843E26-F883-8E7E-CD9D-C325C2291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0C13D-96FB-5B7C-9878-0EDB9092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46FF4-06B9-1E28-D43A-A7672610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B7AB6-1FDE-C8A6-A787-D30777FF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17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6725A-357C-8FE3-0F94-038111E2D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704C70-6D71-6E06-A9EC-61EC2079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10583-5B36-FF50-7848-D5DC78A5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37138-79A4-36CF-D5AD-DF736803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405A5-6046-21C9-FED9-EC0F4009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47689-3456-24DE-4653-FFEA7242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9EE84-DF3A-0A88-2829-C4FC25707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FE8AC-0436-1795-7CCF-CE5658EF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5A4D5-5EBC-8E53-2126-D2F00A68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D2F41-8F99-244C-317C-B9B2B8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53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6DBE8-6E28-5E63-A5B1-10320EBA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2FEEF-F82D-6F2D-F6D9-3C542AC9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8D8E5-C093-6863-68F6-A23D0138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9AF2D-FC84-1959-4A05-2B551565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B65F8-FD85-4E32-693F-8B6A3586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0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16D6A-7A01-4592-B828-F1A5F3AF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3FAC7-FE7E-4009-F26E-5A70B27C2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07DF0-39BC-484B-6950-865C8C68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84666-E773-6C12-6C70-75F89023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F8C3D-1776-B6CE-4B14-EAE7430E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12BB6-1834-98F9-C5A5-B9FDD8C5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6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24995-4588-9292-91FD-C47FEA0B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69CE1-BBD9-5A15-548A-62E0A9DB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86131-7B9B-2BAF-3D1F-A7E98D2D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C3362-657E-E6C8-2DD3-2B7F6766D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8317DE-4349-484C-D5C2-565C2F1FC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D6388B-F252-7563-6AF6-418375A9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EE862C-2AC8-8754-102C-28EE788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1FE16-808D-B7A0-AA61-AD4602C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5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CF9E-7232-09BE-0342-B6051776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80454B-9E0B-C851-2DE5-6E749FAB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DAC81-2E20-BA33-C07D-1FF9CC64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34C2CB-90D8-8342-F299-7197184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2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FAE4E-3E15-1EC6-6B81-68B6E680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98721A-E8A3-2B67-D236-D035260D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71A00-1EC1-6062-811E-0354AC58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6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40DB8-70DA-528B-1067-678E9E72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DFB14-7F2F-1ED6-5BD0-B2F7B300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B1018-0AA1-C0E3-8707-F52109626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FB991-53A2-6452-0C79-E1362B86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72A3A-8A86-AD98-10E6-1DC91278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008CC-321F-D38C-1B39-D223DD2A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5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6F2E-84E5-EC77-6E27-27699AA4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34DA00-8744-7968-050E-5A837E95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1CC65-10F2-6213-60EA-2B9510F56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1B86E-B4FE-C031-C5A0-9D521D96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5E93A-D509-8F4F-ACC5-BA08715D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30265-7A1E-E7EF-4154-428CCD52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40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9A8B96-FB21-514C-982F-56AED8BA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91CBD-57EB-3281-DE4A-52BC621B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DBD80-EFB8-263D-D00C-C2D0EAAFC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F799-AF99-EC4A-B32F-A13F039BB33D}" type="datetimeFigureOut">
              <a:rPr kumimoji="1" lang="zh-CN" altLang="en-US" smtClean="0"/>
              <a:t>2022/11/2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C781D-9B5E-C9D7-B7E1-2A9C63495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3AA24-DD95-B759-D369-0B2D9E34D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793D-69CF-1E44-A0F1-B41B186695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38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AFDFB-30F0-FA71-91F6-F4A8467C0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 </a:t>
            </a:r>
            <a:r>
              <a:rPr kumimoji="1" lang="zh-CN" altLang="en-US" dirty="0"/>
              <a:t>实战系列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基础特性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A25FD-AD99-7279-E70F-6ED21127B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@</a:t>
            </a:r>
            <a:r>
              <a:rPr kumimoji="1" lang="en-US" altLang="zh-CN" dirty="0" err="1"/>
              <a:t>Allen.Wu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0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8C51F0-ED12-0D9B-4F61-CD300775B320}"/>
              </a:ext>
            </a:extLst>
          </p:cNvPr>
          <p:cNvSpPr txBox="1"/>
          <p:nvPr/>
        </p:nvSpPr>
        <p:spPr>
          <a:xfrm>
            <a:off x="516367" y="763793"/>
            <a:ext cx="36952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集合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反射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动态代理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多线程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锁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Java</a:t>
            </a:r>
            <a:r>
              <a:rPr kumimoji="1" lang="zh-CN" altLang="en-US" dirty="0"/>
              <a:t> 内存模型 与 </a:t>
            </a:r>
            <a:r>
              <a:rPr kumimoji="1" lang="en-US" altLang="zh-CN" dirty="0"/>
              <a:t>JVM</a:t>
            </a:r>
            <a:r>
              <a:rPr kumimoji="1" lang="zh-CN" altLang="en-US" dirty="0"/>
              <a:t> 内存模型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JVM </a:t>
            </a:r>
            <a:r>
              <a:rPr kumimoji="1" lang="zh-CN" altLang="en-US" dirty="0"/>
              <a:t>调优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maven</a:t>
            </a:r>
            <a:r>
              <a:rPr kumimoji="1" lang="zh-CN" altLang="en-US" dirty="0"/>
              <a:t> 工程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 工程</a:t>
            </a:r>
          </a:p>
        </p:txBody>
      </p:sp>
    </p:spTree>
    <p:extLst>
      <p:ext uri="{BB962C8B-B14F-4D97-AF65-F5344CB8AC3E}">
        <p14:creationId xmlns:p14="http://schemas.microsoft.com/office/powerpoint/2010/main" val="61352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Java 实战系列 – 基础特性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实战系列 – 基础</dc:title>
  <dc:creator>文卿 吴</dc:creator>
  <cp:lastModifiedBy>文卿 吴</cp:lastModifiedBy>
  <cp:revision>4</cp:revision>
  <dcterms:created xsi:type="dcterms:W3CDTF">2022-11-02T07:34:22Z</dcterms:created>
  <dcterms:modified xsi:type="dcterms:W3CDTF">2022-11-02T07:37:18Z</dcterms:modified>
</cp:coreProperties>
</file>