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5.wmf"/><Relationship Id="rId7" Type="http://schemas.openxmlformats.org/officeDocument/2006/relationships/image" Target="../media/image23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9" Type="http://schemas.openxmlformats.org/officeDocument/2006/relationships/oleObject" Target="../embeddings/oleObject56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42.wmf"/><Relationship Id="rId42" Type="http://schemas.openxmlformats.org/officeDocument/2006/relationships/image" Target="../media/image46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51.bin"/><Relationship Id="rId41" Type="http://schemas.openxmlformats.org/officeDocument/2006/relationships/oleObject" Target="../embeddings/oleObject5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37" Type="http://schemas.openxmlformats.org/officeDocument/2006/relationships/oleObject" Target="../embeddings/oleObject55.bin"/><Relationship Id="rId40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39.wmf"/><Relationship Id="rId36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389150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2988020" y="4107531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2352" y="36772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57861"/>
              </p:ext>
            </p:extLst>
          </p:nvPr>
        </p:nvGraphicFramePr>
        <p:xfrm>
          <a:off x="2627784" y="4682976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" name="Equation" r:id="rId3" imgW="215640" imgH="330120" progId="Equation.DSMT4">
                  <p:embed/>
                </p:oleObj>
              </mc:Choice>
              <mc:Fallback>
                <p:oleObj name="Equation" r:id="rId3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4682976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7337"/>
              </p:ext>
            </p:extLst>
          </p:nvPr>
        </p:nvGraphicFramePr>
        <p:xfrm>
          <a:off x="3466604" y="4682976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" name="Equation" r:id="rId5" imgW="241200" imgH="330120" progId="Equation.DSMT4">
                  <p:embed/>
                </p:oleObj>
              </mc:Choice>
              <mc:Fallback>
                <p:oleObj name="Equation" r:id="rId5" imgW="24120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604" y="4682976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42525"/>
              </p:ext>
            </p:extLst>
          </p:nvPr>
        </p:nvGraphicFramePr>
        <p:xfrm>
          <a:off x="5262563" y="468312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" name="Equation" r:id="rId7" imgW="215640" imgH="330120" progId="Equation.DSMT4">
                  <p:embed/>
                </p:oleObj>
              </mc:Choice>
              <mc:Fallback>
                <p:oleObj name="Equation" r:id="rId7" imgW="215640" imgH="33012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468312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>
            <a:endCxn id="4" idx="2"/>
          </p:cNvCxnSpPr>
          <p:nvPr/>
        </p:nvCxnSpPr>
        <p:spPr>
          <a:xfrm flipV="1">
            <a:off x="2771898" y="432355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79469"/>
              </p:ext>
            </p:extLst>
          </p:nvPr>
        </p:nvGraphicFramePr>
        <p:xfrm>
          <a:off x="2699792" y="3963516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9" imgW="203040" imgH="330120" progId="Equation.DSMT4">
                  <p:embed/>
                </p:oleObj>
              </mc:Choice>
              <mc:Fallback>
                <p:oleObj name="Equation" r:id="rId9" imgW="20304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63516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3356444" y="3870423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3788688" y="408644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2" idx="2"/>
          </p:cNvCxnSpPr>
          <p:nvPr/>
        </p:nvCxnSpPr>
        <p:spPr>
          <a:xfrm flipV="1">
            <a:off x="3572566" y="430247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329694"/>
              </p:ext>
            </p:extLst>
          </p:nvPr>
        </p:nvGraphicFramePr>
        <p:xfrm>
          <a:off x="3487167" y="3943201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Equation" r:id="rId11" imgW="228600" imgH="330120" progId="Equation.DSMT4">
                  <p:embed/>
                </p:oleObj>
              </mc:Choice>
              <mc:Fallback>
                <p:oleObj name="Equation" r:id="rId11" imgW="22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67" y="3943201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5147868" y="384856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71653"/>
              </p:ext>
            </p:extLst>
          </p:nvPr>
        </p:nvGraphicFramePr>
        <p:xfrm>
          <a:off x="5291138" y="3921125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" name="Equation" r:id="rId13" imgW="203040" imgH="330120" progId="Equation.DSMT4">
                  <p:embed/>
                </p:oleObj>
              </mc:Choice>
              <mc:Fallback>
                <p:oleObj name="Equation" r:id="rId13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921125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/>
          <p:nvPr/>
        </p:nvCxnSpPr>
        <p:spPr>
          <a:xfrm flipV="1">
            <a:off x="5360860" y="428061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787828" y="406570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555776" y="170080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52" idx="3"/>
          </p:cNvCxnSpPr>
          <p:nvPr/>
        </p:nvCxnSpPr>
        <p:spPr>
          <a:xfrm flipV="1">
            <a:off x="2988020" y="1916831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2352" y="14865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62010"/>
              </p:ext>
            </p:extLst>
          </p:nvPr>
        </p:nvGraphicFramePr>
        <p:xfrm>
          <a:off x="2699792" y="1772816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" name="Equation" r:id="rId15" imgW="203040" imgH="330120" progId="Equation.DSMT4">
                  <p:embed/>
                </p:oleObj>
              </mc:Choice>
              <mc:Fallback>
                <p:oleObj name="Equation" r:id="rId15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72816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/>
          <p:nvPr/>
        </p:nvSpPr>
        <p:spPr>
          <a:xfrm>
            <a:off x="3356444" y="1679723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3"/>
          </p:cNvCxnSpPr>
          <p:nvPr/>
        </p:nvCxnSpPr>
        <p:spPr>
          <a:xfrm flipV="1">
            <a:off x="3788688" y="189574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11468"/>
              </p:ext>
            </p:extLst>
          </p:nvPr>
        </p:nvGraphicFramePr>
        <p:xfrm>
          <a:off x="3487167" y="1752501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Equation" r:id="rId17" imgW="228600" imgH="330120" progId="Equation.DSMT4">
                  <p:embed/>
                </p:oleObj>
              </mc:Choice>
              <mc:Fallback>
                <p:oleObj name="Equation" r:id="rId17" imgW="22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67" y="1752501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/>
          <p:cNvSpPr/>
          <p:nvPr/>
        </p:nvSpPr>
        <p:spPr>
          <a:xfrm>
            <a:off x="5147868" y="165786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46811"/>
              </p:ext>
            </p:extLst>
          </p:nvPr>
        </p:nvGraphicFramePr>
        <p:xfrm>
          <a:off x="5291138" y="1731223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" name="Equation" r:id="rId19" imgW="203040" imgH="330120" progId="Equation.DSMT4">
                  <p:embed/>
                </p:oleObj>
              </mc:Choice>
              <mc:Fallback>
                <p:oleObj name="Equation" r:id="rId19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1731223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V="1">
            <a:off x="4787828" y="187500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147868" y="278092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533156"/>
              </p:ext>
            </p:extLst>
          </p:nvPr>
        </p:nvGraphicFramePr>
        <p:xfrm>
          <a:off x="5298362" y="2852861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Equation" r:id="rId21" imgW="190440" imgH="330120" progId="Equation.DSMT4">
                  <p:embed/>
                </p:oleObj>
              </mc:Choice>
              <mc:Fallback>
                <p:oleObj name="Equation" r:id="rId21" imgW="19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362" y="2852861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5580112" y="4065707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" idx="0"/>
            <a:endCxn id="64" idx="2"/>
          </p:cNvCxnSpPr>
          <p:nvPr/>
        </p:nvCxnSpPr>
        <p:spPr>
          <a:xfrm flipV="1">
            <a:off x="2771898" y="3212975"/>
            <a:ext cx="2592092" cy="67853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2" idx="0"/>
            <a:endCxn id="64" idx="2"/>
          </p:cNvCxnSpPr>
          <p:nvPr/>
        </p:nvCxnSpPr>
        <p:spPr>
          <a:xfrm flipV="1">
            <a:off x="3572566" y="3212975"/>
            <a:ext cx="1791424" cy="657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7" idx="0"/>
            <a:endCxn id="64" idx="2"/>
          </p:cNvCxnSpPr>
          <p:nvPr/>
        </p:nvCxnSpPr>
        <p:spPr>
          <a:xfrm flipV="1">
            <a:off x="5363990" y="3212975"/>
            <a:ext cx="0" cy="63559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88416" y="314096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580112" y="1873890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92867"/>
              </p:ext>
            </p:extLst>
          </p:nvPr>
        </p:nvGraphicFramePr>
        <p:xfrm>
          <a:off x="2651125" y="1012086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23" imgW="228600" imgH="330120" progId="Equation.DSMT4">
                  <p:embed/>
                </p:oleObj>
              </mc:Choice>
              <mc:Fallback>
                <p:oleObj name="Equation" r:id="rId23" imgW="22860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1012086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99790"/>
              </p:ext>
            </p:extLst>
          </p:nvPr>
        </p:nvGraphicFramePr>
        <p:xfrm>
          <a:off x="3490913" y="1012086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25" imgW="253800" imgH="330120" progId="Equation.DSMT4">
                  <p:embed/>
                </p:oleObj>
              </mc:Choice>
              <mc:Fallback>
                <p:oleObj name="Equation" r:id="rId25" imgW="253800" imgH="33012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012086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63289"/>
              </p:ext>
            </p:extLst>
          </p:nvPr>
        </p:nvGraphicFramePr>
        <p:xfrm>
          <a:off x="5286375" y="1012086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27" imgW="228600" imgH="330120" progId="Equation.DSMT4">
                  <p:embed/>
                </p:oleObj>
              </mc:Choice>
              <mc:Fallback>
                <p:oleObj name="Equation" r:id="rId27" imgW="228600" imgH="33012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012086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箭头连接符 77"/>
          <p:cNvCxnSpPr/>
          <p:nvPr/>
        </p:nvCxnSpPr>
        <p:spPr>
          <a:xfrm flipV="1">
            <a:off x="2788721" y="134250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594410" y="1319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366958" y="129037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4" idx="0"/>
            <a:endCxn id="59" idx="2"/>
          </p:cNvCxnSpPr>
          <p:nvPr/>
        </p:nvCxnSpPr>
        <p:spPr>
          <a:xfrm flipV="1">
            <a:off x="5363990" y="2089915"/>
            <a:ext cx="0" cy="69101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83768" y="3970893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88086"/>
              </p:ext>
            </p:extLst>
          </p:nvPr>
        </p:nvGraphicFramePr>
        <p:xfrm>
          <a:off x="2598168" y="4036713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Equation" r:id="rId3" imgW="203040" imgH="330120" progId="Equation.DSMT4">
                  <p:embed/>
                </p:oleObj>
              </mc:Choice>
              <mc:Fallback>
                <p:oleObj name="Equation" r:id="rId3" imgW="203040" imgH="33012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168" y="4036713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7092280" y="396031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80427"/>
              </p:ext>
            </p:extLst>
          </p:nvPr>
        </p:nvGraphicFramePr>
        <p:xfrm>
          <a:off x="7206680" y="3996321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5" imgW="203040" imgH="330120" progId="Equation.DSMT4">
                  <p:embed/>
                </p:oleObj>
              </mc:Choice>
              <mc:Fallback>
                <p:oleObj name="Equation" r:id="rId5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6680" y="3996321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213587" y="3969060"/>
            <a:ext cx="43204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57033"/>
              </p:ext>
            </p:extLst>
          </p:nvPr>
        </p:nvGraphicFramePr>
        <p:xfrm>
          <a:off x="323652" y="401963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tion" r:id="rId7" imgW="215640" imgH="330120" progId="Equation.DSMT4">
                  <p:embed/>
                </p:oleObj>
              </mc:Choice>
              <mc:Fallback>
                <p:oleObj name="Equation" r:id="rId7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2" y="401963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4818948" y="3298227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074595"/>
                </p:ext>
              </p:extLst>
            </p:nvPr>
          </p:nvGraphicFramePr>
          <p:xfrm>
            <a:off x="4832574" y="3335931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2" name="Equation" r:id="rId9" imgW="342720" imgH="330120" progId="Equation.DSMT4">
                    <p:embed/>
                  </p:oleObj>
                </mc:Choice>
                <mc:Fallback>
                  <p:oleObj name="Equation" r:id="rId9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574" y="3335931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椭圆 14"/>
          <p:cNvSpPr/>
          <p:nvPr/>
        </p:nvSpPr>
        <p:spPr>
          <a:xfrm>
            <a:off x="9468544" y="39554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89268"/>
              </p:ext>
            </p:extLst>
          </p:nvPr>
        </p:nvGraphicFramePr>
        <p:xfrm>
          <a:off x="9508480" y="3991415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tion" r:id="rId11" imgW="355320" imgH="330120" progId="Equation.DSMT4">
                  <p:embed/>
                </p:oleObj>
              </mc:Choice>
              <mc:Fallback>
                <p:oleObj name="Equation" r:id="rId11" imgW="355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8480" y="3991415"/>
                        <a:ext cx="355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645635" y="4185084"/>
            <a:ext cx="32596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4818948" y="3964939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223752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4" name="Equation" r:id="rId13" imgW="190440" imgH="330120" progId="Equation.DSMT4">
                    <p:embed/>
                  </p:oleObj>
                </mc:Choice>
                <mc:Fallback>
                  <p:oleObj name="Equation" r:id="rId13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>
            <a:off x="2915768" y="4186893"/>
            <a:ext cx="43209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 flipV="1">
            <a:off x="9036376" y="4171411"/>
            <a:ext cx="432168" cy="445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483791" y="3285032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97978"/>
              </p:ext>
            </p:extLst>
          </p:nvPr>
        </p:nvGraphicFramePr>
        <p:xfrm>
          <a:off x="2534727" y="3335932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Equation" r:id="rId15" imgW="342720" imgH="330120" progId="Equation.DSMT4">
                  <p:embed/>
                </p:oleObj>
              </mc:Choice>
              <mc:Fallback>
                <p:oleObj name="Equation" r:id="rId15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727" y="3335932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圆角矩形 43"/>
          <p:cNvSpPr/>
          <p:nvPr/>
        </p:nvSpPr>
        <p:spPr>
          <a:xfrm>
            <a:off x="971600" y="4005064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>
            <a:off x="2051600" y="4185084"/>
            <a:ext cx="432168" cy="180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2"/>
            <a:endCxn id="44" idx="0"/>
          </p:cNvCxnSpPr>
          <p:nvPr/>
        </p:nvCxnSpPr>
        <p:spPr>
          <a:xfrm rot="10800000" flipV="1">
            <a:off x="1511601" y="3501032"/>
            <a:ext cx="972191" cy="50403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47864" y="4006873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20" idx="2"/>
          </p:cNvCxnSpPr>
          <p:nvPr/>
        </p:nvCxnSpPr>
        <p:spPr>
          <a:xfrm flipV="1">
            <a:off x="4427864" y="4180939"/>
            <a:ext cx="391084" cy="59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2"/>
            <a:endCxn id="53" idx="0"/>
          </p:cNvCxnSpPr>
          <p:nvPr/>
        </p:nvCxnSpPr>
        <p:spPr>
          <a:xfrm rot="10800000" flipV="1">
            <a:off x="3887864" y="3514227"/>
            <a:ext cx="931084" cy="492646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956376" y="3995846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6" idx="6"/>
            <a:endCxn id="93" idx="1"/>
          </p:cNvCxnSpPr>
          <p:nvPr/>
        </p:nvCxnSpPr>
        <p:spPr>
          <a:xfrm flipV="1">
            <a:off x="7524280" y="4175866"/>
            <a:ext cx="432096" cy="4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0" idx="4"/>
            <a:endCxn id="93" idx="2"/>
          </p:cNvCxnSpPr>
          <p:nvPr/>
        </p:nvCxnSpPr>
        <p:spPr>
          <a:xfrm rot="5400000" flipH="1" flipV="1">
            <a:off x="6745135" y="2645699"/>
            <a:ext cx="41053" cy="3461428"/>
          </a:xfrm>
          <a:prstGeom prst="bentConnector3">
            <a:avLst>
              <a:gd name="adj1" fmla="val -556841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" idx="4"/>
            <a:endCxn id="93" idx="2"/>
          </p:cNvCxnSpPr>
          <p:nvPr/>
        </p:nvCxnSpPr>
        <p:spPr>
          <a:xfrm rot="5400000" flipH="1" flipV="1">
            <a:off x="4440382" y="345114"/>
            <a:ext cx="45222" cy="8066765"/>
          </a:xfrm>
          <a:prstGeom prst="bentConnector3">
            <a:avLst>
              <a:gd name="adj1" fmla="val -50550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5652120" y="4001394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>
            <a:stCxn id="20" idx="6"/>
            <a:endCxn id="105" idx="1"/>
          </p:cNvCxnSpPr>
          <p:nvPr/>
        </p:nvCxnSpPr>
        <p:spPr>
          <a:xfrm>
            <a:off x="5250948" y="4180939"/>
            <a:ext cx="401172" cy="4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5" idx="3"/>
            <a:endCxn id="6" idx="2"/>
          </p:cNvCxnSpPr>
          <p:nvPr/>
        </p:nvCxnSpPr>
        <p:spPr>
          <a:xfrm flipV="1">
            <a:off x="6732120" y="4176317"/>
            <a:ext cx="360160" cy="509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2" idx="6"/>
            <a:endCxn id="105" idx="0"/>
          </p:cNvCxnSpPr>
          <p:nvPr/>
        </p:nvCxnSpPr>
        <p:spPr>
          <a:xfrm>
            <a:off x="5250948" y="3514227"/>
            <a:ext cx="941172" cy="48716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72924" y="3955411"/>
            <a:ext cx="432000" cy="432000"/>
            <a:chOff x="2483768" y="3970893"/>
            <a:chExt cx="432000" cy="432000"/>
          </a:xfrm>
        </p:grpSpPr>
        <p:sp>
          <p:nvSpPr>
            <p:cNvPr id="2" name="椭圆 1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88924"/>
                </p:ext>
              </p:extLst>
            </p:nvPr>
          </p:nvGraphicFramePr>
          <p:xfrm>
            <a:off x="2598168" y="4036713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5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168" y="4036713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5724176" y="2420888"/>
            <a:ext cx="432000" cy="432000"/>
            <a:chOff x="7956424" y="3960317"/>
            <a:chExt cx="432000" cy="432000"/>
          </a:xfrm>
        </p:grpSpPr>
        <p:sp>
          <p:nvSpPr>
            <p:cNvPr id="6" name="椭圆 5"/>
            <p:cNvSpPr/>
            <p:nvPr/>
          </p:nvSpPr>
          <p:spPr>
            <a:xfrm>
              <a:off x="7956424" y="396031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8351"/>
                </p:ext>
              </p:extLst>
            </p:nvPr>
          </p:nvGraphicFramePr>
          <p:xfrm>
            <a:off x="8070824" y="3996321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6" name="Equation" r:id="rId5" imgW="203040" imgH="330120" progId="Equation.DSMT4">
                    <p:embed/>
                  </p:oleObj>
                </mc:Choice>
                <mc:Fallback>
                  <p:oleObj name="Equation" r:id="rId5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0824" y="3996321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902743" y="3955411"/>
            <a:ext cx="432048" cy="432048"/>
            <a:chOff x="213587" y="3969060"/>
            <a:chExt cx="432048" cy="432048"/>
          </a:xfrm>
        </p:grpSpPr>
        <p:sp>
          <p:nvSpPr>
            <p:cNvPr id="9" name="椭圆 8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693746"/>
                </p:ext>
              </p:extLst>
            </p:nvPr>
          </p:nvGraphicFramePr>
          <p:xfrm>
            <a:off x="323652" y="4019635"/>
            <a:ext cx="215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7" name="Equation" r:id="rId7" imgW="215640" imgH="330120" progId="Equation.DSMT4">
                    <p:embed/>
                  </p:oleObj>
                </mc:Choice>
                <mc:Fallback>
                  <p:oleObj name="Equation" r:id="rId7" imgW="2156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52" y="4019635"/>
                          <a:ext cx="215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3460986" y="2420889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923551"/>
                </p:ext>
              </p:extLst>
            </p:nvPr>
          </p:nvGraphicFramePr>
          <p:xfrm>
            <a:off x="4832574" y="3335931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" name="Equation" r:id="rId9" imgW="342720" imgH="330120" progId="Equation.DSMT4">
                    <p:embed/>
                  </p:oleObj>
                </mc:Choice>
                <mc:Fallback>
                  <p:oleObj name="Equation" r:id="rId9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574" y="3335931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8028432" y="2420888"/>
            <a:ext cx="432000" cy="432000"/>
            <a:chOff x="10332688" y="3955411"/>
            <a:chExt cx="432000" cy="432000"/>
          </a:xfrm>
        </p:grpSpPr>
        <p:sp>
          <p:nvSpPr>
            <p:cNvPr id="15" name="椭圆 14"/>
            <p:cNvSpPr/>
            <p:nvPr/>
          </p:nvSpPr>
          <p:spPr>
            <a:xfrm>
              <a:off x="10332688" y="3955411"/>
              <a:ext cx="432000" cy="4320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08033"/>
                </p:ext>
              </p:extLst>
            </p:nvPr>
          </p:nvGraphicFramePr>
          <p:xfrm>
            <a:off x="10372624" y="3991415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9" name="Equation" r:id="rId11" imgW="355320" imgH="330120" progId="Equation.DSMT4">
                    <p:embed/>
                  </p:oleObj>
                </mc:Choice>
                <mc:Fallback>
                  <p:oleObj name="Equation" r:id="rId11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2624" y="3991415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1334791" y="4171435"/>
            <a:ext cx="332861" cy="22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6835220" y="3955411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151441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" name="Equation" r:id="rId13" imgW="190440" imgH="330120" progId="Equation.DSMT4">
                    <p:embed/>
                  </p:oleObj>
                </mc:Choice>
                <mc:Fallback>
                  <p:oleObj name="Equation" r:id="rId13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 flipV="1">
            <a:off x="3604924" y="4167047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>
            <a:off x="7596264" y="2636888"/>
            <a:ext cx="4321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02791" y="3141016"/>
            <a:ext cx="432000" cy="432000"/>
            <a:chOff x="2483791" y="3285032"/>
            <a:chExt cx="432000" cy="432000"/>
          </a:xfrm>
        </p:grpSpPr>
        <p:sp>
          <p:nvSpPr>
            <p:cNvPr id="34" name="椭圆 33"/>
            <p:cNvSpPr/>
            <p:nvPr/>
          </p:nvSpPr>
          <p:spPr>
            <a:xfrm>
              <a:off x="2483791" y="3285032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307144"/>
                </p:ext>
              </p:extLst>
            </p:nvPr>
          </p:nvGraphicFramePr>
          <p:xfrm>
            <a:off x="2534727" y="3335932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Equation" r:id="rId15" imgW="342720" imgH="330120" progId="Equation.DSMT4">
                    <p:embed/>
                  </p:oleObj>
                </mc:Choice>
                <mc:Fallback>
                  <p:oleObj name="Equation" r:id="rId15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727" y="3335932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圆角矩形 43"/>
          <p:cNvSpPr/>
          <p:nvPr/>
        </p:nvSpPr>
        <p:spPr>
          <a:xfrm>
            <a:off x="1667652" y="399361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 flipV="1">
            <a:off x="2747652" y="4171411"/>
            <a:ext cx="425272" cy="22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6"/>
            <a:endCxn id="44" idx="0"/>
          </p:cNvCxnSpPr>
          <p:nvPr/>
        </p:nvCxnSpPr>
        <p:spPr>
          <a:xfrm>
            <a:off x="1334791" y="3357016"/>
            <a:ext cx="872861" cy="63660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998462" y="3987027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39" idx="2"/>
          </p:cNvCxnSpPr>
          <p:nvPr/>
        </p:nvCxnSpPr>
        <p:spPr>
          <a:xfrm>
            <a:off x="5078462" y="4167047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4"/>
            <a:endCxn id="53" idx="0"/>
          </p:cNvCxnSpPr>
          <p:nvPr/>
        </p:nvCxnSpPr>
        <p:spPr>
          <a:xfrm rot="16200000" flipH="1">
            <a:off x="3540655" y="2989220"/>
            <a:ext cx="1134138" cy="8614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6516264" y="245686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6" idx="6"/>
            <a:endCxn id="93" idx="1"/>
          </p:cNvCxnSpPr>
          <p:nvPr/>
        </p:nvCxnSpPr>
        <p:spPr>
          <a:xfrm>
            <a:off x="6156176" y="2636888"/>
            <a:ext cx="36008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" idx="2"/>
            <a:endCxn id="93" idx="0"/>
          </p:cNvCxnSpPr>
          <p:nvPr/>
        </p:nvCxnSpPr>
        <p:spPr>
          <a:xfrm rot="10800000" flipH="1">
            <a:off x="902742" y="2456869"/>
            <a:ext cx="6153521" cy="1714567"/>
          </a:xfrm>
          <a:prstGeom prst="bentConnector4">
            <a:avLst>
              <a:gd name="adj1" fmla="val -3715"/>
              <a:gd name="adj2" fmla="val 115411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303254" y="2456869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05" idx="3"/>
            <a:endCxn id="6" idx="2"/>
          </p:cNvCxnSpPr>
          <p:nvPr/>
        </p:nvCxnSpPr>
        <p:spPr>
          <a:xfrm flipV="1">
            <a:off x="5383254" y="2636888"/>
            <a:ext cx="340922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436096" y="3955411"/>
            <a:ext cx="432000" cy="432000"/>
            <a:chOff x="4788024" y="3298227"/>
            <a:chExt cx="432000" cy="432000"/>
          </a:xfrm>
        </p:grpSpPr>
        <p:sp>
          <p:nvSpPr>
            <p:cNvPr id="39" name="椭圆 38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38749"/>
                </p:ext>
              </p:extLst>
            </p:nvPr>
          </p:nvGraphicFramePr>
          <p:xfrm>
            <a:off x="4877709" y="3335772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Equation" r:id="rId17" imgW="253800" imgH="330120" progId="Equation.DSMT4">
                    <p:embed/>
                  </p:oleObj>
                </mc:Choice>
                <mc:Fallback>
                  <p:oleObj name="Equation" r:id="rId17" imgW="2538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709" y="3335772"/>
                          <a:ext cx="254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箭头连接符 41"/>
          <p:cNvCxnSpPr>
            <a:stCxn id="30" idx="6"/>
            <a:endCxn id="20" idx="2"/>
          </p:cNvCxnSpPr>
          <p:nvPr/>
        </p:nvCxnSpPr>
        <p:spPr>
          <a:xfrm flipV="1">
            <a:off x="6444208" y="4171411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228184" y="4063423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直接箭头连接符 63"/>
          <p:cNvCxnSpPr>
            <a:stCxn id="39" idx="6"/>
            <a:endCxn id="30" idx="2"/>
          </p:cNvCxnSpPr>
          <p:nvPr/>
        </p:nvCxnSpPr>
        <p:spPr>
          <a:xfrm>
            <a:off x="5868096" y="4171411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" idx="4"/>
            <a:endCxn id="30" idx="4"/>
          </p:cNvCxnSpPr>
          <p:nvPr/>
        </p:nvCxnSpPr>
        <p:spPr>
          <a:xfrm rot="5400000" flipH="1" flipV="1">
            <a:off x="4808578" y="2859793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" idx="6"/>
            <a:endCxn id="105" idx="1"/>
          </p:cNvCxnSpPr>
          <p:nvPr/>
        </p:nvCxnSpPr>
        <p:spPr>
          <a:xfrm>
            <a:off x="3892986" y="2636889"/>
            <a:ext cx="4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0" idx="0"/>
            <a:endCxn id="105" idx="2"/>
          </p:cNvCxnSpPr>
          <p:nvPr/>
        </p:nvCxnSpPr>
        <p:spPr>
          <a:xfrm rot="16200000" flipV="1">
            <a:off x="5377986" y="2282177"/>
            <a:ext cx="1138502" cy="22079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0" idx="0"/>
            <a:endCxn id="93" idx="2"/>
          </p:cNvCxnSpPr>
          <p:nvPr/>
        </p:nvCxnSpPr>
        <p:spPr>
          <a:xfrm flipV="1">
            <a:off x="7051220" y="2816908"/>
            <a:ext cx="5044" cy="11385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02741" y="4725144"/>
            <a:ext cx="432048" cy="432048"/>
            <a:chOff x="213587" y="3969060"/>
            <a:chExt cx="432048" cy="432048"/>
          </a:xfrm>
        </p:grpSpPr>
        <p:sp>
          <p:nvSpPr>
            <p:cNvPr id="135" name="椭圆 134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6" name="对象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852362"/>
                </p:ext>
              </p:extLst>
            </p:nvPr>
          </p:nvGraphicFramePr>
          <p:xfrm>
            <a:off x="317321" y="4019116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name="Equation" r:id="rId19" imgW="228600" imgH="330120" progId="Equation.DSMT4">
                    <p:embed/>
                  </p:oleObj>
                </mc:Choice>
                <mc:Fallback>
                  <p:oleObj name="Equation" r:id="rId19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21" y="4019116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8" name="肘形连接符 137"/>
          <p:cNvCxnSpPr>
            <a:stCxn id="135" idx="6"/>
            <a:endCxn id="44" idx="2"/>
          </p:cNvCxnSpPr>
          <p:nvPr/>
        </p:nvCxnSpPr>
        <p:spPr>
          <a:xfrm flipV="1">
            <a:off x="1334789" y="4353658"/>
            <a:ext cx="872863" cy="58751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9" idx="2"/>
            <a:endCxn id="105" idx="0"/>
          </p:cNvCxnSpPr>
          <p:nvPr/>
        </p:nvCxnSpPr>
        <p:spPr>
          <a:xfrm rot="10800000" flipH="1">
            <a:off x="902742" y="2456869"/>
            <a:ext cx="3940511" cy="1714566"/>
          </a:xfrm>
          <a:prstGeom prst="bentConnector4">
            <a:avLst>
              <a:gd name="adj1" fmla="val -5801"/>
              <a:gd name="adj2" fmla="val 114718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35" idx="2"/>
            <a:endCxn id="105" idx="0"/>
          </p:cNvCxnSpPr>
          <p:nvPr/>
        </p:nvCxnSpPr>
        <p:spPr>
          <a:xfrm rot="10800000" flipH="1">
            <a:off x="902740" y="2456870"/>
            <a:ext cx="3940513" cy="2484299"/>
          </a:xfrm>
          <a:prstGeom prst="bentConnector4">
            <a:avLst>
              <a:gd name="adj1" fmla="val -5801"/>
              <a:gd name="adj2" fmla="val 11063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72924" y="3955411"/>
            <a:ext cx="432000" cy="432000"/>
            <a:chOff x="2483768" y="3970893"/>
            <a:chExt cx="432000" cy="432000"/>
          </a:xfrm>
        </p:grpSpPr>
        <p:sp>
          <p:nvSpPr>
            <p:cNvPr id="2" name="椭圆 1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333131"/>
                </p:ext>
              </p:extLst>
            </p:nvPr>
          </p:nvGraphicFramePr>
          <p:xfrm>
            <a:off x="2598168" y="4036713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8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168" y="4036713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902743" y="3955411"/>
            <a:ext cx="432048" cy="432048"/>
            <a:chOff x="213587" y="3969060"/>
            <a:chExt cx="432048" cy="432048"/>
          </a:xfrm>
        </p:grpSpPr>
        <p:sp>
          <p:nvSpPr>
            <p:cNvPr id="9" name="椭圆 8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518026"/>
                </p:ext>
              </p:extLst>
            </p:nvPr>
          </p:nvGraphicFramePr>
          <p:xfrm>
            <a:off x="323652" y="4019635"/>
            <a:ext cx="215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9" name="Equation" r:id="rId5" imgW="215640" imgH="330120" progId="Equation.DSMT4">
                    <p:embed/>
                  </p:oleObj>
                </mc:Choice>
                <mc:Fallback>
                  <p:oleObj name="Equation" r:id="rId5" imgW="2156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52" y="4019635"/>
                          <a:ext cx="215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3172924" y="3098153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284266"/>
                </p:ext>
              </p:extLst>
            </p:nvPr>
          </p:nvGraphicFramePr>
          <p:xfrm>
            <a:off x="4838588" y="3336376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" name="Equation" r:id="rId7" imgW="330120" imgH="330120" progId="Equation.DSMT4">
                    <p:embed/>
                  </p:oleObj>
                </mc:Choice>
                <mc:Fallback>
                  <p:oleObj name="Equation" r:id="rId7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588" y="3336376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868192" y="2420888"/>
            <a:ext cx="432000" cy="432000"/>
            <a:chOff x="10332688" y="3955411"/>
            <a:chExt cx="432000" cy="432000"/>
          </a:xfrm>
        </p:grpSpPr>
        <p:sp>
          <p:nvSpPr>
            <p:cNvPr id="15" name="椭圆 14"/>
            <p:cNvSpPr/>
            <p:nvPr/>
          </p:nvSpPr>
          <p:spPr>
            <a:xfrm>
              <a:off x="10332688" y="3955411"/>
              <a:ext cx="432000" cy="4320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18774"/>
                </p:ext>
              </p:extLst>
            </p:nvPr>
          </p:nvGraphicFramePr>
          <p:xfrm>
            <a:off x="10372624" y="3991415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1" name="Equation" r:id="rId9" imgW="355320" imgH="330120" progId="Equation.DSMT4">
                    <p:embed/>
                  </p:oleObj>
                </mc:Choice>
                <mc:Fallback>
                  <p:oleObj name="Equation" r:id="rId9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2624" y="3991415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1334791" y="4171435"/>
            <a:ext cx="332861" cy="22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6835220" y="3955411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690437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" name="Equation" r:id="rId11" imgW="190440" imgH="330120" progId="Equation.DSMT4">
                    <p:embed/>
                  </p:oleObj>
                </mc:Choice>
                <mc:Fallback>
                  <p:oleObj name="Equation" r:id="rId11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 flipV="1">
            <a:off x="3604924" y="4167047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>
            <a:off x="5436024" y="2636888"/>
            <a:ext cx="4321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02791" y="3141016"/>
            <a:ext cx="432000" cy="432000"/>
            <a:chOff x="2483791" y="3285032"/>
            <a:chExt cx="432000" cy="432000"/>
          </a:xfrm>
        </p:grpSpPr>
        <p:sp>
          <p:nvSpPr>
            <p:cNvPr id="34" name="椭圆 33"/>
            <p:cNvSpPr/>
            <p:nvPr/>
          </p:nvSpPr>
          <p:spPr>
            <a:xfrm>
              <a:off x="2483791" y="3285032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666733"/>
                </p:ext>
              </p:extLst>
            </p:nvPr>
          </p:nvGraphicFramePr>
          <p:xfrm>
            <a:off x="2534727" y="3335932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" name="Equation" r:id="rId13" imgW="342720" imgH="330120" progId="Equation.DSMT4">
                    <p:embed/>
                  </p:oleObj>
                </mc:Choice>
                <mc:Fallback>
                  <p:oleObj name="Equation" r:id="rId13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727" y="3335932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圆角矩形 43"/>
          <p:cNvSpPr/>
          <p:nvPr/>
        </p:nvSpPr>
        <p:spPr>
          <a:xfrm>
            <a:off x="1667652" y="399361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 flipV="1">
            <a:off x="2747652" y="4171411"/>
            <a:ext cx="425272" cy="22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6"/>
            <a:endCxn id="44" idx="0"/>
          </p:cNvCxnSpPr>
          <p:nvPr/>
        </p:nvCxnSpPr>
        <p:spPr>
          <a:xfrm>
            <a:off x="1334791" y="3357016"/>
            <a:ext cx="872861" cy="63660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998462" y="3987027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39" idx="2"/>
          </p:cNvCxnSpPr>
          <p:nvPr/>
        </p:nvCxnSpPr>
        <p:spPr>
          <a:xfrm>
            <a:off x="5078462" y="4167047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6"/>
            <a:endCxn id="53" idx="0"/>
          </p:cNvCxnSpPr>
          <p:nvPr/>
        </p:nvCxnSpPr>
        <p:spPr>
          <a:xfrm>
            <a:off x="3604924" y="3314153"/>
            <a:ext cx="933538" cy="67287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4356024" y="245686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肘形连接符 102"/>
          <p:cNvCxnSpPr>
            <a:stCxn id="9" idx="2"/>
            <a:endCxn id="93" idx="0"/>
          </p:cNvCxnSpPr>
          <p:nvPr/>
        </p:nvCxnSpPr>
        <p:spPr>
          <a:xfrm rot="10800000" flipH="1">
            <a:off x="902742" y="2456869"/>
            <a:ext cx="3993281" cy="1714567"/>
          </a:xfrm>
          <a:prstGeom prst="bentConnector4">
            <a:avLst>
              <a:gd name="adj1" fmla="val -5725"/>
              <a:gd name="adj2" fmla="val 11333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436096" y="3955411"/>
            <a:ext cx="432000" cy="432000"/>
            <a:chOff x="4788024" y="3298227"/>
            <a:chExt cx="432000" cy="432000"/>
          </a:xfrm>
        </p:grpSpPr>
        <p:sp>
          <p:nvSpPr>
            <p:cNvPr id="39" name="椭圆 38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551756"/>
                </p:ext>
              </p:extLst>
            </p:nvPr>
          </p:nvGraphicFramePr>
          <p:xfrm>
            <a:off x="4877709" y="3335772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" name="Equation" r:id="rId15" imgW="253800" imgH="330120" progId="Equation.DSMT4">
                    <p:embed/>
                  </p:oleObj>
                </mc:Choice>
                <mc:Fallback>
                  <p:oleObj name="Equation" r:id="rId15" imgW="2538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709" y="3335772"/>
                          <a:ext cx="254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箭头连接符 41"/>
          <p:cNvCxnSpPr>
            <a:stCxn id="30" idx="6"/>
            <a:endCxn id="20" idx="2"/>
          </p:cNvCxnSpPr>
          <p:nvPr/>
        </p:nvCxnSpPr>
        <p:spPr>
          <a:xfrm flipV="1">
            <a:off x="6444208" y="4171411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228184" y="4063423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直接箭头连接符 63"/>
          <p:cNvCxnSpPr>
            <a:stCxn id="39" idx="6"/>
            <a:endCxn id="30" idx="2"/>
          </p:cNvCxnSpPr>
          <p:nvPr/>
        </p:nvCxnSpPr>
        <p:spPr>
          <a:xfrm>
            <a:off x="5868096" y="4171411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" idx="4"/>
            <a:endCxn id="30" idx="4"/>
          </p:cNvCxnSpPr>
          <p:nvPr/>
        </p:nvCxnSpPr>
        <p:spPr>
          <a:xfrm rot="5400000" flipH="1" flipV="1">
            <a:off x="4808578" y="2859793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0" idx="0"/>
          </p:cNvCxnSpPr>
          <p:nvPr/>
        </p:nvCxnSpPr>
        <p:spPr>
          <a:xfrm rot="16200000" flipV="1">
            <a:off x="5377986" y="2282177"/>
            <a:ext cx="1138502" cy="22079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02741" y="4725144"/>
            <a:ext cx="432048" cy="432048"/>
            <a:chOff x="213587" y="3969060"/>
            <a:chExt cx="432048" cy="432048"/>
          </a:xfrm>
        </p:grpSpPr>
        <p:sp>
          <p:nvSpPr>
            <p:cNvPr id="135" name="椭圆 134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6" name="对象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137389"/>
                </p:ext>
              </p:extLst>
            </p:nvPr>
          </p:nvGraphicFramePr>
          <p:xfrm>
            <a:off x="317321" y="4019116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" name="Equation" r:id="rId17" imgW="228600" imgH="330120" progId="Equation.DSMT4">
                    <p:embed/>
                  </p:oleObj>
                </mc:Choice>
                <mc:Fallback>
                  <p:oleObj name="Equation" r:id="rId17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21" y="4019116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8" name="肘形连接符 137"/>
          <p:cNvCxnSpPr>
            <a:stCxn id="135" idx="6"/>
            <a:endCxn id="44" idx="2"/>
          </p:cNvCxnSpPr>
          <p:nvPr/>
        </p:nvCxnSpPr>
        <p:spPr>
          <a:xfrm flipV="1">
            <a:off x="1334789" y="4353658"/>
            <a:ext cx="872863" cy="58751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5" idx="2"/>
            <a:endCxn id="93" idx="0"/>
          </p:cNvCxnSpPr>
          <p:nvPr/>
        </p:nvCxnSpPr>
        <p:spPr>
          <a:xfrm rot="10800000" flipH="1">
            <a:off x="902740" y="2456868"/>
            <a:ext cx="3993283" cy="2484300"/>
          </a:xfrm>
          <a:prstGeom prst="bentConnector4">
            <a:avLst>
              <a:gd name="adj1" fmla="val -5725"/>
              <a:gd name="adj2" fmla="val 10920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899592" y="2456892"/>
            <a:ext cx="6480720" cy="1730632"/>
          </a:xfrm>
          <a:prstGeom prst="roundRect">
            <a:avLst>
              <a:gd name="adj" fmla="val 6011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899592" y="1052736"/>
            <a:ext cx="6480720" cy="1404156"/>
          </a:xfrm>
          <a:prstGeom prst="roundRect">
            <a:avLst>
              <a:gd name="adj" fmla="val 6011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99592" y="4185084"/>
            <a:ext cx="6480720" cy="1404156"/>
          </a:xfrm>
          <a:prstGeom prst="roundRect">
            <a:avLst>
              <a:gd name="adj" fmla="val 6011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708235" y="4365104"/>
            <a:ext cx="36000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48064" y="4365104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37" idx="3"/>
            <a:endCxn id="14" idx="1"/>
          </p:cNvCxnSpPr>
          <p:nvPr/>
        </p:nvCxnSpPr>
        <p:spPr>
          <a:xfrm>
            <a:off x="4798930" y="4689140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267744" y="4365104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12" idx="3"/>
            <a:endCxn id="37" idx="1"/>
          </p:cNvCxnSpPr>
          <p:nvPr/>
        </p:nvCxnSpPr>
        <p:spPr>
          <a:xfrm>
            <a:off x="4068235" y="4689140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592258" y="4369985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228184" y="4689139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508104" y="4689139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6136" y="428438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4438890" y="4365104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endCxn id="12" idx="1"/>
          </p:cNvCxnSpPr>
          <p:nvPr/>
        </p:nvCxnSpPr>
        <p:spPr>
          <a:xfrm flipV="1">
            <a:off x="3347864" y="4689140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3"/>
          </p:cNvCxnSpPr>
          <p:nvPr/>
        </p:nvCxnSpPr>
        <p:spPr>
          <a:xfrm>
            <a:off x="2627784" y="4689140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5816" y="42826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9" name="圆角矩形 48"/>
          <p:cNvSpPr/>
          <p:nvPr/>
        </p:nvSpPr>
        <p:spPr>
          <a:xfrm>
            <a:off x="2267744" y="3645024"/>
            <a:ext cx="3240359" cy="36004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9" idx="0"/>
          </p:cNvCxnSpPr>
          <p:nvPr/>
        </p:nvCxnSpPr>
        <p:spPr>
          <a:xfrm flipV="1">
            <a:off x="2447764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0"/>
            <a:endCxn id="49" idx="2"/>
          </p:cNvCxnSpPr>
          <p:nvPr/>
        </p:nvCxnSpPr>
        <p:spPr>
          <a:xfrm flipH="1" flipV="1">
            <a:off x="3887924" y="4005064"/>
            <a:ext cx="311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0"/>
          </p:cNvCxnSpPr>
          <p:nvPr/>
        </p:nvCxnSpPr>
        <p:spPr>
          <a:xfrm flipV="1">
            <a:off x="4618910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5328084" y="4005064"/>
            <a:ext cx="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5148063" y="2636912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endCxn id="64" idx="2"/>
          </p:cNvCxnSpPr>
          <p:nvPr/>
        </p:nvCxnSpPr>
        <p:spPr>
          <a:xfrm flipV="1">
            <a:off x="5328083" y="328498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148063" y="1628800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4" idx="0"/>
            <a:endCxn id="68" idx="2"/>
          </p:cNvCxnSpPr>
          <p:nvPr/>
        </p:nvCxnSpPr>
        <p:spPr>
          <a:xfrm flipV="1">
            <a:off x="5328083" y="227687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4438890" y="1628800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stCxn id="78" idx="2"/>
          </p:cNvCxnSpPr>
          <p:nvPr/>
        </p:nvCxnSpPr>
        <p:spPr>
          <a:xfrm>
            <a:off x="4618910" y="2276872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3"/>
            <a:endCxn id="68" idx="1"/>
          </p:cNvCxnSpPr>
          <p:nvPr/>
        </p:nvCxnSpPr>
        <p:spPr>
          <a:xfrm>
            <a:off x="4798930" y="1952836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78" idx="1"/>
          </p:cNvCxnSpPr>
          <p:nvPr/>
        </p:nvCxnSpPr>
        <p:spPr>
          <a:xfrm>
            <a:off x="4080761" y="1952836"/>
            <a:ext cx="358129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71554" y="15480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4798929" y="5282404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068234" y="5282404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6228183" y="5282403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5508103" y="5282403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796135" y="486044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3347863" y="5282404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2627783" y="5282404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915815" y="486916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508104" y="1952836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796136" y="155679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65313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Encoder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2212" y="2996952"/>
            <a:ext cx="128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Attention layer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1600" y="152078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Decoder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6278" y="5013176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16925" y="501317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-2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55976" y="501317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15048" y="5013176"/>
            <a:ext cx="393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2129" y="5013176"/>
            <a:ext cx="60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4790395" y="1385261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4059700" y="1385261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6219649" y="1385260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5499569" y="1385260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787601" y="96330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3339329" y="1385261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619249" y="1385261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07281" y="9720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67744" y="1116033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08391" y="111603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27984" y="1116033"/>
            <a:ext cx="393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37849" y="1116033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85538" y="1116033"/>
            <a:ext cx="434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97503" y="1701969"/>
            <a:ext cx="5036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61534" y="1700808"/>
            <a:ext cx="346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31078" y="2710081"/>
            <a:ext cx="37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79484" y="4456275"/>
            <a:ext cx="420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00375" y="4456275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39946" y="4456275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123541" y="4456275"/>
            <a:ext cx="4090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84421" y="445627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2420888"/>
            <a:ext cx="4489980" cy="2088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04722" y="2420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Attention layer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9252" y="3595275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09252" y="2924944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71548" y="3595275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5" idx="6"/>
            <a:endCxn id="18" idx="1"/>
          </p:cNvCxnSpPr>
          <p:nvPr/>
        </p:nvCxnSpPr>
        <p:spPr>
          <a:xfrm flipV="1">
            <a:off x="2941252" y="3806911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334790" y="3626891"/>
            <a:ext cx="1080000" cy="36004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26" idx="2"/>
          </p:cNvCxnSpPr>
          <p:nvPr/>
        </p:nvCxnSpPr>
        <p:spPr>
          <a:xfrm>
            <a:off x="4414790" y="3806911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6"/>
            <a:endCxn id="18" idx="0"/>
          </p:cNvCxnSpPr>
          <p:nvPr/>
        </p:nvCxnSpPr>
        <p:spPr>
          <a:xfrm>
            <a:off x="2941252" y="3140944"/>
            <a:ext cx="933538" cy="48594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772424" y="3595275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30" idx="6"/>
            <a:endCxn id="14" idx="2"/>
          </p:cNvCxnSpPr>
          <p:nvPr/>
        </p:nvCxnSpPr>
        <p:spPr>
          <a:xfrm flipV="1">
            <a:off x="5780536" y="3811275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5564512" y="3703287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直接箭头连接符 33"/>
          <p:cNvCxnSpPr>
            <a:stCxn id="26" idx="6"/>
            <a:endCxn id="30" idx="2"/>
          </p:cNvCxnSpPr>
          <p:nvPr/>
        </p:nvCxnSpPr>
        <p:spPr>
          <a:xfrm>
            <a:off x="5204424" y="3811275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4"/>
            <a:endCxn id="30" idx="4"/>
          </p:cNvCxnSpPr>
          <p:nvPr/>
        </p:nvCxnSpPr>
        <p:spPr>
          <a:xfrm rot="5400000" flipH="1" flipV="1">
            <a:off x="4144906" y="2499657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14618" y="2884874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latin typeface="Cambria Math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83768" y="3604954"/>
                <a:ext cx="512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04954"/>
                <a:ext cx="512704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781167" y="3573016"/>
                <a:ext cx="42325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20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67" y="3573016"/>
                <a:ext cx="423257" cy="392993"/>
              </a:xfrm>
              <a:prstGeom prst="rect">
                <a:avLst/>
              </a:prstGeom>
              <a:blipFill rotWithShape="1">
                <a:blip r:embed="rId3"/>
                <a:stretch>
                  <a:fillRect t="-1538" r="-8571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156176" y="3573016"/>
                <a:ext cx="4742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573016"/>
                <a:ext cx="474232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1628800"/>
            <a:ext cx="4608512" cy="36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32714" y="162880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Attention layer (with coverage)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93928" y="429309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93928" y="3572968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56224" y="429309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5" idx="6"/>
            <a:endCxn id="14" idx="1"/>
          </p:cNvCxnSpPr>
          <p:nvPr/>
        </p:nvCxnSpPr>
        <p:spPr>
          <a:xfrm flipV="1">
            <a:off x="2925928" y="4504732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319466" y="4324712"/>
            <a:ext cx="1080000" cy="36004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14" idx="3"/>
            <a:endCxn id="18" idx="2"/>
          </p:cNvCxnSpPr>
          <p:nvPr/>
        </p:nvCxnSpPr>
        <p:spPr>
          <a:xfrm>
            <a:off x="4399466" y="4504732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6"/>
            <a:endCxn id="14" idx="0"/>
          </p:cNvCxnSpPr>
          <p:nvPr/>
        </p:nvCxnSpPr>
        <p:spPr>
          <a:xfrm>
            <a:off x="2925928" y="3788968"/>
            <a:ext cx="933538" cy="53574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757100" y="429309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22" idx="6"/>
            <a:endCxn id="11" idx="2"/>
          </p:cNvCxnSpPr>
          <p:nvPr/>
        </p:nvCxnSpPr>
        <p:spPr>
          <a:xfrm flipV="1">
            <a:off x="5765212" y="4509096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549188" y="4401108"/>
            <a:ext cx="216024" cy="216024"/>
            <a:chOff x="4818948" y="2204864"/>
            <a:chExt cx="216024" cy="216024"/>
          </a:xfrm>
        </p:grpSpPr>
        <p:sp>
          <p:nvSpPr>
            <p:cNvPr id="22" name="椭圆 21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直接箭头连接符 25"/>
          <p:cNvCxnSpPr>
            <a:stCxn id="18" idx="6"/>
            <a:endCxn id="22" idx="2"/>
          </p:cNvCxnSpPr>
          <p:nvPr/>
        </p:nvCxnSpPr>
        <p:spPr>
          <a:xfrm>
            <a:off x="5189100" y="4509096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4"/>
            <a:endCxn id="22" idx="4"/>
          </p:cNvCxnSpPr>
          <p:nvPr/>
        </p:nvCxnSpPr>
        <p:spPr>
          <a:xfrm rot="5400000" flipH="1" flipV="1">
            <a:off x="4129582" y="3197478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2493928" y="213285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643466" y="2492848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2" idx="4"/>
            <a:endCxn id="14" idx="0"/>
          </p:cNvCxnSpPr>
          <p:nvPr/>
        </p:nvCxnSpPr>
        <p:spPr>
          <a:xfrm>
            <a:off x="3859466" y="2924848"/>
            <a:ext cx="0" cy="13998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493928" y="285293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stCxn id="38" idx="6"/>
            <a:endCxn id="32" idx="2"/>
          </p:cNvCxnSpPr>
          <p:nvPr/>
        </p:nvCxnSpPr>
        <p:spPr>
          <a:xfrm flipV="1">
            <a:off x="2925928" y="2708848"/>
            <a:ext cx="717538" cy="360088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9" idx="6"/>
            <a:endCxn id="32" idx="2"/>
          </p:cNvCxnSpPr>
          <p:nvPr/>
        </p:nvCxnSpPr>
        <p:spPr>
          <a:xfrm>
            <a:off x="2925928" y="2348856"/>
            <a:ext cx="717538" cy="359992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6"/>
            <a:endCxn id="32" idx="2"/>
          </p:cNvCxnSpPr>
          <p:nvPr/>
        </p:nvCxnSpPr>
        <p:spPr>
          <a:xfrm flipV="1">
            <a:off x="2925928" y="2708848"/>
            <a:ext cx="717538" cy="1080120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5" idx="6"/>
            <a:endCxn id="32" idx="2"/>
          </p:cNvCxnSpPr>
          <p:nvPr/>
        </p:nvCxnSpPr>
        <p:spPr>
          <a:xfrm flipV="1">
            <a:off x="2925928" y="2708848"/>
            <a:ext cx="717538" cy="1800248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99201" y="213285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7636" y="249289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430884" y="2852936"/>
                <a:ext cx="56432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aseline="-25000" dirty="0" smtClean="0">
                    <a:latin typeface="Times New Roman" pitchFamily="18" charset="0"/>
                    <a:cs typeface="Times New Roman" pitchFamily="18" charset="0"/>
                  </a:rPr>
                  <a:t>-1</a:t>
                </a:r>
                <a:endParaRPr lang="zh-CN" altLang="en-US" sz="2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84" y="2852936"/>
                <a:ext cx="564322" cy="392993"/>
              </a:xfrm>
              <a:prstGeom prst="rect">
                <a:avLst/>
              </a:prstGeom>
              <a:blipFill rotWithShape="1">
                <a:blip r:embed="rId2"/>
                <a:stretch>
                  <a:fillRect t="-1563" r="-7609" b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65843" y="4293096"/>
                <a:ext cx="42325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20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843" y="4293096"/>
                <a:ext cx="423257" cy="392993"/>
              </a:xfrm>
              <a:prstGeom prst="rect">
                <a:avLst/>
              </a:prstGeom>
              <a:blipFill rotWithShape="1">
                <a:blip r:embed="rId3"/>
                <a:stretch>
                  <a:fillRect t="-1538" r="-8696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2483768" y="3532946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latin typeface="Cambria Math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475120" y="4293096"/>
                <a:ext cx="512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0" y="4293096"/>
                <a:ext cx="51270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6156176" y="4253026"/>
                <a:ext cx="4742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253026"/>
                <a:ext cx="47423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58915"/>
              </p:ext>
            </p:extLst>
          </p:nvPr>
        </p:nvGraphicFramePr>
        <p:xfrm>
          <a:off x="1331640" y="6330449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0" name="Equation" r:id="rId3" imgW="215640" imgH="330120" progId="Equation.DSMT4">
                  <p:embed/>
                </p:oleObj>
              </mc:Choice>
              <mc:Fallback>
                <p:oleObj name="Equation" r:id="rId3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330449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677352" y="5580529"/>
            <a:ext cx="406400" cy="648072"/>
            <a:chOff x="1812925" y="4369985"/>
            <a:chExt cx="406400" cy="648072"/>
          </a:xfrm>
        </p:grpSpPr>
        <p:sp>
          <p:nvSpPr>
            <p:cNvPr id="12" name="圆角矩形 11"/>
            <p:cNvSpPr/>
            <p:nvPr/>
          </p:nvSpPr>
          <p:spPr>
            <a:xfrm>
              <a:off x="1835696" y="4369985"/>
              <a:ext cx="36000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681861"/>
                </p:ext>
              </p:extLst>
            </p:nvPr>
          </p:nvGraphicFramePr>
          <p:xfrm>
            <a:off x="1812925" y="4529256"/>
            <a:ext cx="406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1" name="Equation" r:id="rId5" imgW="406080" imgH="330120" progId="Equation.DSMT4">
                    <p:embed/>
                  </p:oleObj>
                </mc:Choice>
                <mc:Fallback>
                  <p:oleObj name="Equation" r:id="rId5" imgW="4060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925" y="4529256"/>
                          <a:ext cx="406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139952" y="5580529"/>
            <a:ext cx="360040" cy="648072"/>
            <a:chOff x="2555776" y="4365104"/>
            <a:chExt cx="360040" cy="648072"/>
          </a:xfrm>
        </p:grpSpPr>
        <p:sp>
          <p:nvSpPr>
            <p:cNvPr id="14" name="圆角矩形 13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322400"/>
                </p:ext>
              </p:extLst>
            </p:nvPr>
          </p:nvGraphicFramePr>
          <p:xfrm>
            <a:off x="2614117" y="4524375"/>
            <a:ext cx="241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" name="Equation" r:id="rId7" imgW="241200" imgH="330120" progId="Equation.DSMT4">
                    <p:embed/>
                  </p:oleObj>
                </mc:Choice>
                <mc:Fallback>
                  <p:oleObj name="Equation" r:id="rId7" imgW="241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117" y="4524375"/>
                          <a:ext cx="241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箭头连接符 18"/>
          <p:cNvCxnSpPr>
            <a:stCxn id="37" idx="3"/>
            <a:endCxn id="14" idx="1"/>
          </p:cNvCxnSpPr>
          <p:nvPr/>
        </p:nvCxnSpPr>
        <p:spPr>
          <a:xfrm>
            <a:off x="3790818" y="5904565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59632" y="5580529"/>
            <a:ext cx="360040" cy="648072"/>
            <a:chOff x="1115616" y="4365104"/>
            <a:chExt cx="360040" cy="648072"/>
          </a:xfrm>
        </p:grpSpPr>
        <p:sp>
          <p:nvSpPr>
            <p:cNvPr id="9" name="圆角矩形 8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174506"/>
                </p:ext>
              </p:extLst>
            </p:nvPr>
          </p:nvGraphicFramePr>
          <p:xfrm>
            <a:off x="1194036" y="4524040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3" name="Equation" r:id="rId9" imgW="203040" imgH="330120" progId="Equation.DSMT4">
                    <p:embed/>
                  </p:oleObj>
                </mc:Choice>
                <mc:Fallback>
                  <p:oleObj name="Equation" r:id="rId9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036" y="4524040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直接箭头连接符 23"/>
          <p:cNvCxnSpPr>
            <a:stCxn id="12" idx="3"/>
            <a:endCxn id="37" idx="1"/>
          </p:cNvCxnSpPr>
          <p:nvPr/>
        </p:nvCxnSpPr>
        <p:spPr>
          <a:xfrm>
            <a:off x="3060123" y="5904565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553075" y="5585410"/>
            <a:ext cx="419100" cy="648072"/>
            <a:chOff x="2524705" y="4365104"/>
            <a:chExt cx="419100" cy="648072"/>
          </a:xfrm>
        </p:grpSpPr>
        <p:sp>
          <p:nvSpPr>
            <p:cNvPr id="28" name="圆角矩形 27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852466"/>
                </p:ext>
              </p:extLst>
            </p:nvPr>
          </p:nvGraphicFramePr>
          <p:xfrm>
            <a:off x="2524705" y="4524257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" name="Equation" r:id="rId11" imgW="419040" imgH="330120" progId="Equation.DSMT4">
                    <p:embed/>
                  </p:oleObj>
                </mc:Choice>
                <mc:Fallback>
                  <p:oleObj name="Equation" r:id="rId11" imgW="419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705" y="4524257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箭头连接符 29"/>
          <p:cNvCxnSpPr/>
          <p:nvPr/>
        </p:nvCxnSpPr>
        <p:spPr>
          <a:xfrm flipV="1">
            <a:off x="5220072" y="5904564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99992" y="5904564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024" y="549980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360438"/>
              </p:ext>
            </p:extLst>
          </p:nvPr>
        </p:nvGraphicFramePr>
        <p:xfrm>
          <a:off x="3419872" y="6330449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" name="Equation" r:id="rId13" imgW="380880" imgH="330120" progId="Equation.DSMT4">
                  <p:embed/>
                </p:oleObj>
              </mc:Choice>
              <mc:Fallback>
                <p:oleObj name="Equation" r:id="rId13" imgW="38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6330449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492152"/>
              </p:ext>
            </p:extLst>
          </p:nvPr>
        </p:nvGraphicFramePr>
        <p:xfrm>
          <a:off x="4199880" y="6330449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name="Equation" r:id="rId15" imgW="241200" imgH="330120" progId="Equation.DSMT4">
                  <p:embed/>
                </p:oleObj>
              </mc:Choice>
              <mc:Fallback>
                <p:oleObj name="Equation" r:id="rId15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880" y="6330449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43379"/>
              </p:ext>
            </p:extLst>
          </p:nvPr>
        </p:nvGraphicFramePr>
        <p:xfrm>
          <a:off x="5580360" y="6330350"/>
          <a:ext cx="43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Equation" r:id="rId17" imgW="431640" imgH="330120" progId="Equation.DSMT4">
                  <p:embed/>
                </p:oleObj>
              </mc:Choice>
              <mc:Fallback>
                <p:oleObj name="Equation" r:id="rId17" imgW="431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360" y="6330350"/>
                        <a:ext cx="43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3421352" y="5580529"/>
            <a:ext cx="381000" cy="648072"/>
            <a:chOff x="1826270" y="4369985"/>
            <a:chExt cx="381000" cy="648072"/>
          </a:xfrm>
        </p:grpSpPr>
        <p:sp>
          <p:nvSpPr>
            <p:cNvPr id="37" name="圆角矩形 36"/>
            <p:cNvSpPr/>
            <p:nvPr/>
          </p:nvSpPr>
          <p:spPr>
            <a:xfrm>
              <a:off x="1835696" y="4369985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5472869"/>
                </p:ext>
              </p:extLst>
            </p:nvPr>
          </p:nvGraphicFramePr>
          <p:xfrm>
            <a:off x="1826270" y="4529138"/>
            <a:ext cx="381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8" name="Equation" r:id="rId19" imgW="380880" imgH="330120" progId="Equation.DSMT4">
                    <p:embed/>
                  </p:oleObj>
                </mc:Choice>
                <mc:Fallback>
                  <p:oleObj name="Equation" r:id="rId19" imgW="380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270" y="4529138"/>
                          <a:ext cx="381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56706"/>
              </p:ext>
            </p:extLst>
          </p:nvPr>
        </p:nvGraphicFramePr>
        <p:xfrm>
          <a:off x="2670671" y="6330449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9" name="Equation" r:id="rId21" imgW="419040" imgH="330120" progId="Equation.DSMT4">
                  <p:embed/>
                </p:oleObj>
              </mc:Choice>
              <mc:Fallback>
                <p:oleObj name="Equation" r:id="rId21" imgW="41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671" y="6330449"/>
                        <a:ext cx="419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>
            <a:endCxn id="12" idx="1"/>
          </p:cNvCxnSpPr>
          <p:nvPr/>
        </p:nvCxnSpPr>
        <p:spPr>
          <a:xfrm flipV="1">
            <a:off x="2339752" y="5904565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3"/>
          </p:cNvCxnSpPr>
          <p:nvPr/>
        </p:nvCxnSpPr>
        <p:spPr>
          <a:xfrm>
            <a:off x="1619672" y="5904565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704" y="549810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9" name="圆角矩形 48"/>
          <p:cNvSpPr/>
          <p:nvPr/>
        </p:nvSpPr>
        <p:spPr>
          <a:xfrm>
            <a:off x="1259632" y="4860449"/>
            <a:ext cx="3240359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9" idx="0"/>
          </p:cNvCxnSpPr>
          <p:nvPr/>
        </p:nvCxnSpPr>
        <p:spPr>
          <a:xfrm flipV="1">
            <a:off x="1439652" y="522048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0"/>
            <a:endCxn id="49" idx="2"/>
          </p:cNvCxnSpPr>
          <p:nvPr/>
        </p:nvCxnSpPr>
        <p:spPr>
          <a:xfrm flipH="1" flipV="1">
            <a:off x="2879812" y="5220489"/>
            <a:ext cx="311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0"/>
          </p:cNvCxnSpPr>
          <p:nvPr/>
        </p:nvCxnSpPr>
        <p:spPr>
          <a:xfrm flipV="1">
            <a:off x="3610798" y="522048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319972" y="5220489"/>
            <a:ext cx="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139951" y="3852337"/>
            <a:ext cx="360040" cy="648072"/>
            <a:chOff x="1115616" y="4365104"/>
            <a:chExt cx="360040" cy="648072"/>
          </a:xfrm>
        </p:grpSpPr>
        <p:sp>
          <p:nvSpPr>
            <p:cNvPr id="64" name="圆角矩形 63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942615"/>
                </p:ext>
              </p:extLst>
            </p:nvPr>
          </p:nvGraphicFramePr>
          <p:xfrm>
            <a:off x="1180953" y="452333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0" name="Equation" r:id="rId23" imgW="228600" imgH="330120" progId="Equation.DSMT4">
                    <p:embed/>
                  </p:oleObj>
                </mc:Choice>
                <mc:Fallback>
                  <p:oleObj name="Equation" r:id="rId23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953" y="452333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6" name="直接箭头连接符 65"/>
          <p:cNvCxnSpPr>
            <a:endCxn id="64" idx="2"/>
          </p:cNvCxnSpPr>
          <p:nvPr/>
        </p:nvCxnSpPr>
        <p:spPr>
          <a:xfrm flipV="1">
            <a:off x="4319971" y="450040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4139951" y="2844225"/>
            <a:ext cx="360040" cy="648072"/>
            <a:chOff x="1115616" y="4365104"/>
            <a:chExt cx="360040" cy="648072"/>
          </a:xfrm>
        </p:grpSpPr>
        <p:sp>
          <p:nvSpPr>
            <p:cNvPr id="68" name="圆角矩形 6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714948"/>
                </p:ext>
              </p:extLst>
            </p:nvPr>
          </p:nvGraphicFramePr>
          <p:xfrm>
            <a:off x="1200003" y="4523829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1" name="Equation" r:id="rId25" imgW="190440" imgH="330120" progId="Equation.DSMT4">
                    <p:embed/>
                  </p:oleObj>
                </mc:Choice>
                <mc:Fallback>
                  <p:oleObj name="Equation" r:id="rId25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003" y="4523829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0" name="直接箭头连接符 69"/>
          <p:cNvCxnSpPr>
            <a:stCxn id="64" idx="0"/>
            <a:endCxn id="68" idx="2"/>
          </p:cNvCxnSpPr>
          <p:nvPr/>
        </p:nvCxnSpPr>
        <p:spPr>
          <a:xfrm flipV="1">
            <a:off x="4319971" y="34922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3430778" y="2844225"/>
            <a:ext cx="360040" cy="648072"/>
            <a:chOff x="1115616" y="4365104"/>
            <a:chExt cx="360040" cy="648072"/>
          </a:xfrm>
        </p:grpSpPr>
        <p:sp>
          <p:nvSpPr>
            <p:cNvPr id="78" name="圆角矩形 7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996812"/>
                </p:ext>
              </p:extLst>
            </p:nvPr>
          </p:nvGraphicFramePr>
          <p:xfrm>
            <a:off x="1129713" y="4523829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2" name="Equation" r:id="rId27" imgW="330120" imgH="330120" progId="Equation.DSMT4">
                    <p:embed/>
                  </p:oleObj>
                </mc:Choice>
                <mc:Fallback>
                  <p:oleObj name="Equation" r:id="rId27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713" y="4523829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0" name="直接箭头连接符 79"/>
          <p:cNvCxnSpPr>
            <a:stCxn id="78" idx="2"/>
          </p:cNvCxnSpPr>
          <p:nvPr/>
        </p:nvCxnSpPr>
        <p:spPr>
          <a:xfrm>
            <a:off x="3610798" y="3492297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3"/>
            <a:endCxn id="68" idx="1"/>
          </p:cNvCxnSpPr>
          <p:nvPr/>
        </p:nvCxnSpPr>
        <p:spPr>
          <a:xfrm>
            <a:off x="3790818" y="3168261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91" idx="3"/>
            <a:endCxn id="78" idx="1"/>
          </p:cNvCxnSpPr>
          <p:nvPr/>
        </p:nvCxnSpPr>
        <p:spPr>
          <a:xfrm flipV="1">
            <a:off x="3036127" y="3168261"/>
            <a:ext cx="394651" cy="38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3790817" y="6497829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3060122" y="6497829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5220071" y="6497828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4499991" y="6497828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788023" y="607587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2339751" y="6497829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19671" y="6497829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07703" y="608458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454592"/>
              </p:ext>
            </p:extLst>
          </p:nvPr>
        </p:nvGraphicFramePr>
        <p:xfrm>
          <a:off x="1319213" y="133260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" name="Equation" r:id="rId29" imgW="241200" imgH="330120" progId="Equation.DSMT4">
                  <p:embed/>
                </p:oleObj>
              </mc:Choice>
              <mc:Fallback>
                <p:oleObj name="Equation" r:id="rId29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332603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80432"/>
              </p:ext>
            </p:extLst>
          </p:nvPr>
        </p:nvGraphicFramePr>
        <p:xfrm>
          <a:off x="3489325" y="133260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Equation" r:id="rId31" imgW="241200" imgH="330120" progId="Equation.DSMT4">
                  <p:embed/>
                </p:oleObj>
              </mc:Choice>
              <mc:Fallback>
                <p:oleObj name="Equation" r:id="rId31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1332603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82525"/>
              </p:ext>
            </p:extLst>
          </p:nvPr>
        </p:nvGraphicFramePr>
        <p:xfrm>
          <a:off x="4124325" y="1332603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Equation" r:id="rId33" imgW="393480" imgH="330120" progId="Equation.DSMT4">
                  <p:embed/>
                </p:oleObj>
              </mc:Choice>
              <mc:Fallback>
                <p:oleObj name="Equation" r:id="rId33" imgW="39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332603"/>
                        <a:ext cx="39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8198"/>
              </p:ext>
            </p:extLst>
          </p:nvPr>
        </p:nvGraphicFramePr>
        <p:xfrm>
          <a:off x="5618823" y="1332057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6" name="Equation" r:id="rId35" imgW="291960" imgH="330120" progId="Equation.DSMT4">
                  <p:embed/>
                </p:oleObj>
              </mc:Choice>
              <mc:Fallback>
                <p:oleObj name="Equation" r:id="rId35" imgW="291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823" y="1332057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05567"/>
              </p:ext>
            </p:extLst>
          </p:nvPr>
        </p:nvGraphicFramePr>
        <p:xfrm>
          <a:off x="2689225" y="1332603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" name="Equation" r:id="rId37" imgW="380880" imgH="330120" progId="Equation.DSMT4">
                  <p:embed/>
                </p:oleObj>
              </mc:Choice>
              <mc:Fallback>
                <p:oleObj name="Equation" r:id="rId37" imgW="38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1332603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直接箭头连接符 118"/>
          <p:cNvCxnSpPr/>
          <p:nvPr/>
        </p:nvCxnSpPr>
        <p:spPr>
          <a:xfrm>
            <a:off x="3790817" y="1499437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060122" y="1499437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220071" y="1499436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499991" y="1499436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2339751" y="1499437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1619671" y="1499437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7704" y="111603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88024" y="110732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45512" y="2060848"/>
            <a:ext cx="2322432" cy="360040"/>
            <a:chOff x="3185672" y="2060848"/>
            <a:chExt cx="2322432" cy="360040"/>
          </a:xfrm>
        </p:grpSpPr>
        <p:sp>
          <p:nvSpPr>
            <p:cNvPr id="71" name="圆角矩形 70"/>
            <p:cNvSpPr/>
            <p:nvPr/>
          </p:nvSpPr>
          <p:spPr>
            <a:xfrm>
              <a:off x="3185672" y="2060848"/>
              <a:ext cx="2322432" cy="360040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366003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562844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737593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4591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16589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8587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箭头连接符 82"/>
          <p:cNvCxnSpPr>
            <a:stCxn id="68" idx="0"/>
            <a:endCxn id="71" idx="2"/>
          </p:cNvCxnSpPr>
          <p:nvPr/>
        </p:nvCxnSpPr>
        <p:spPr>
          <a:xfrm flipH="1" flipV="1">
            <a:off x="2906728" y="2420888"/>
            <a:ext cx="1413243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71" idx="2"/>
          </p:cNvCxnSpPr>
          <p:nvPr/>
        </p:nvCxnSpPr>
        <p:spPr>
          <a:xfrm flipH="1" flipV="1">
            <a:off x="2906728" y="2420888"/>
            <a:ext cx="685893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234661" y="2844225"/>
            <a:ext cx="360040" cy="648072"/>
            <a:chOff x="1115616" y="4365104"/>
            <a:chExt cx="360040" cy="648072"/>
          </a:xfrm>
        </p:grpSpPr>
        <p:sp>
          <p:nvSpPr>
            <p:cNvPr id="86" name="圆角矩形 85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667463"/>
                </p:ext>
              </p:extLst>
            </p:nvPr>
          </p:nvGraphicFramePr>
          <p:xfrm>
            <a:off x="1212868" y="4524429"/>
            <a:ext cx="165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8" name="Equation" r:id="rId39" imgW="164880" imgH="330120" progId="Equation.DSMT4">
                    <p:embed/>
                  </p:oleObj>
                </mc:Choice>
                <mc:Fallback>
                  <p:oleObj name="Equation" r:id="rId39" imgW="164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868" y="4524429"/>
                          <a:ext cx="165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合 88"/>
          <p:cNvGrpSpPr/>
          <p:nvPr/>
        </p:nvGrpSpPr>
        <p:grpSpPr>
          <a:xfrm>
            <a:off x="2677352" y="2844225"/>
            <a:ext cx="360000" cy="648072"/>
            <a:chOff x="1835696" y="4369985"/>
            <a:chExt cx="360000" cy="648072"/>
          </a:xfrm>
        </p:grpSpPr>
        <p:sp>
          <p:nvSpPr>
            <p:cNvPr id="90" name="圆角矩形 89"/>
            <p:cNvSpPr/>
            <p:nvPr/>
          </p:nvSpPr>
          <p:spPr>
            <a:xfrm>
              <a:off x="1835696" y="4369985"/>
              <a:ext cx="36000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065650"/>
                </p:ext>
              </p:extLst>
            </p:nvPr>
          </p:nvGraphicFramePr>
          <p:xfrm>
            <a:off x="1838871" y="4529310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9" name="Equation" r:id="rId41" imgW="355320" imgH="330120" progId="Equation.DSMT4">
                    <p:embed/>
                  </p:oleObj>
                </mc:Choice>
                <mc:Fallback>
                  <p:oleObj name="Equation" r:id="rId41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871" y="4529310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2" name="直接箭头连接符 91"/>
          <p:cNvCxnSpPr/>
          <p:nvPr/>
        </p:nvCxnSpPr>
        <p:spPr>
          <a:xfrm flipV="1">
            <a:off x="2303219" y="3187387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583139" y="3187387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71171" y="278092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96" name="直接箭头连接符 95"/>
          <p:cNvCxnSpPr>
            <a:stCxn id="90" idx="0"/>
            <a:endCxn id="71" idx="2"/>
          </p:cNvCxnSpPr>
          <p:nvPr/>
        </p:nvCxnSpPr>
        <p:spPr>
          <a:xfrm flipV="1">
            <a:off x="2857352" y="2420888"/>
            <a:ext cx="49376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6" idx="0"/>
            <a:endCxn id="71" idx="2"/>
          </p:cNvCxnSpPr>
          <p:nvPr/>
        </p:nvCxnSpPr>
        <p:spPr>
          <a:xfrm flipV="1">
            <a:off x="1414681" y="2420888"/>
            <a:ext cx="1492047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0"/>
            <a:endCxn id="114" idx="2"/>
          </p:cNvCxnSpPr>
          <p:nvPr/>
        </p:nvCxnSpPr>
        <p:spPr>
          <a:xfrm flipH="1" flipV="1">
            <a:off x="1439863" y="1662803"/>
            <a:ext cx="1466865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1" idx="0"/>
            <a:endCxn id="118" idx="2"/>
          </p:cNvCxnSpPr>
          <p:nvPr/>
        </p:nvCxnSpPr>
        <p:spPr>
          <a:xfrm flipH="1" flipV="1">
            <a:off x="2879725" y="1662803"/>
            <a:ext cx="27003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71" idx="0"/>
            <a:endCxn id="115" idx="2"/>
          </p:cNvCxnSpPr>
          <p:nvPr/>
        </p:nvCxnSpPr>
        <p:spPr>
          <a:xfrm flipV="1">
            <a:off x="2906728" y="1662803"/>
            <a:ext cx="703247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71" idx="0"/>
            <a:endCxn id="116" idx="2"/>
          </p:cNvCxnSpPr>
          <p:nvPr/>
        </p:nvCxnSpPr>
        <p:spPr>
          <a:xfrm flipV="1">
            <a:off x="2906728" y="1662803"/>
            <a:ext cx="1414447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1" idx="0"/>
            <a:endCxn id="117" idx="2"/>
          </p:cNvCxnSpPr>
          <p:nvPr/>
        </p:nvCxnSpPr>
        <p:spPr>
          <a:xfrm flipV="1">
            <a:off x="2906728" y="1662257"/>
            <a:ext cx="2858145" cy="39859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101</Words>
  <Application>Microsoft Office PowerPoint</Application>
  <PresentationFormat>全屏显示(4:3)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YQWang</dc:creator>
  <cp:lastModifiedBy>微软用户</cp:lastModifiedBy>
  <cp:revision>53</cp:revision>
  <dcterms:created xsi:type="dcterms:W3CDTF">2016-12-27T02:08:36Z</dcterms:created>
  <dcterms:modified xsi:type="dcterms:W3CDTF">2017-02-17T08:34:38Z</dcterms:modified>
</cp:coreProperties>
</file>