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32" y="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圆角矩形 57"/>
          <p:cNvSpPr/>
          <p:nvPr/>
        </p:nvSpPr>
        <p:spPr>
          <a:xfrm>
            <a:off x="1173844" y="2132856"/>
            <a:ext cx="4334260" cy="1812021"/>
          </a:xfrm>
          <a:prstGeom prst="roundRect">
            <a:avLst>
              <a:gd name="adj" fmla="val 8295"/>
            </a:avLst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475656" y="3164610"/>
            <a:ext cx="216024" cy="21602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267744" y="2708920"/>
            <a:ext cx="216024" cy="2160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915816" y="3573016"/>
            <a:ext cx="216024" cy="2160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491880" y="2708920"/>
            <a:ext cx="216024" cy="2160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355976" y="3573016"/>
            <a:ext cx="216024" cy="2160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4" idx="7"/>
            <a:endCxn id="5" idx="2"/>
          </p:cNvCxnSpPr>
          <p:nvPr/>
        </p:nvCxnSpPr>
        <p:spPr>
          <a:xfrm flipV="1">
            <a:off x="1660044" y="2816932"/>
            <a:ext cx="607700" cy="379314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5"/>
            <a:endCxn id="6" idx="2"/>
          </p:cNvCxnSpPr>
          <p:nvPr/>
        </p:nvCxnSpPr>
        <p:spPr>
          <a:xfrm>
            <a:off x="1660044" y="3348998"/>
            <a:ext cx="1255772" cy="332030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6"/>
            <a:endCxn id="7" idx="2"/>
          </p:cNvCxnSpPr>
          <p:nvPr/>
        </p:nvCxnSpPr>
        <p:spPr>
          <a:xfrm>
            <a:off x="2483768" y="2816932"/>
            <a:ext cx="1008112" cy="0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6"/>
            <a:endCxn id="8" idx="2"/>
          </p:cNvCxnSpPr>
          <p:nvPr/>
        </p:nvCxnSpPr>
        <p:spPr>
          <a:xfrm>
            <a:off x="3131840" y="3681028"/>
            <a:ext cx="1224136" cy="0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547664" y="4509120"/>
            <a:ext cx="4391993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48064" y="4512330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time line</a:t>
            </a:r>
            <a:endParaRPr lang="zh-CN" alt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1527478" y="4512330"/>
            <a:ext cx="112380" cy="18466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2339752" y="4512330"/>
            <a:ext cx="112380" cy="18466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>
            <a:off x="2967638" y="4512330"/>
            <a:ext cx="112380" cy="18466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3543702" y="4512330"/>
            <a:ext cx="112380" cy="18466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4407798" y="4512330"/>
            <a:ext cx="112380" cy="18466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>
            <a:stCxn id="4" idx="4"/>
            <a:endCxn id="25" idx="0"/>
          </p:cNvCxnSpPr>
          <p:nvPr/>
        </p:nvCxnSpPr>
        <p:spPr>
          <a:xfrm>
            <a:off x="1583668" y="3380634"/>
            <a:ext cx="0" cy="113169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5" idx="4"/>
            <a:endCxn id="26" idx="0"/>
          </p:cNvCxnSpPr>
          <p:nvPr/>
        </p:nvCxnSpPr>
        <p:spPr>
          <a:xfrm>
            <a:off x="2375756" y="2924944"/>
            <a:ext cx="20186" cy="158738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6" idx="4"/>
            <a:endCxn id="27" idx="0"/>
          </p:cNvCxnSpPr>
          <p:nvPr/>
        </p:nvCxnSpPr>
        <p:spPr>
          <a:xfrm>
            <a:off x="3023828" y="3789040"/>
            <a:ext cx="0" cy="72329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7" idx="4"/>
            <a:endCxn id="28" idx="0"/>
          </p:cNvCxnSpPr>
          <p:nvPr/>
        </p:nvCxnSpPr>
        <p:spPr>
          <a:xfrm>
            <a:off x="3599892" y="2924944"/>
            <a:ext cx="0" cy="158738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8" idx="4"/>
            <a:endCxn id="29" idx="0"/>
          </p:cNvCxnSpPr>
          <p:nvPr/>
        </p:nvCxnSpPr>
        <p:spPr>
          <a:xfrm>
            <a:off x="4463988" y="3789040"/>
            <a:ext cx="0" cy="72329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687590" y="213285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cascade tree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9" name="直接箭头连接符 58"/>
          <p:cNvCxnSpPr>
            <a:stCxn id="7" idx="6"/>
          </p:cNvCxnSpPr>
          <p:nvPr/>
        </p:nvCxnSpPr>
        <p:spPr>
          <a:xfrm>
            <a:off x="3707904" y="2816932"/>
            <a:ext cx="504056" cy="0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8" idx="6"/>
          </p:cNvCxnSpPr>
          <p:nvPr/>
        </p:nvCxnSpPr>
        <p:spPr>
          <a:xfrm>
            <a:off x="4572000" y="3681028"/>
            <a:ext cx="432048" cy="0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11960" y="246153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…</a:t>
            </a:r>
            <a:endParaRPr lang="zh-CN" alt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5004048" y="333782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…</a:t>
            </a:r>
            <a:endParaRPr lang="zh-CN" altLang="en-US" sz="2800" dirty="0"/>
          </a:p>
        </p:txBody>
      </p:sp>
      <p:sp>
        <p:nvSpPr>
          <p:cNvPr id="69" name="TextBox 68"/>
          <p:cNvSpPr txBox="1"/>
          <p:nvPr/>
        </p:nvSpPr>
        <p:spPr>
          <a:xfrm>
            <a:off x="3022084" y="493187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observation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73844" y="3068960"/>
            <a:ext cx="373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altLang="zh-CN" sz="16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endParaRPr lang="zh-CN" altLang="en-US" baseline="-25000" dirty="0">
              <a:latin typeface="Cambria Math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181956" y="2370366"/>
            <a:ext cx="373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altLang="zh-CN" sz="1600" baseline="-25000" dirty="0">
                <a:latin typeface="Cambria Math" pitchFamily="18" charset="0"/>
                <a:ea typeface="Cambria Math" pitchFamily="18" charset="0"/>
              </a:rPr>
              <a:t>2</a:t>
            </a:r>
            <a:endParaRPr lang="zh-CN" altLang="en-US" baseline="-25000" dirty="0">
              <a:latin typeface="Cambria Math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30028" y="3234462"/>
            <a:ext cx="373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altLang="zh-CN" sz="16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endParaRPr lang="zh-CN" altLang="en-US" baseline="-25000" dirty="0">
              <a:latin typeface="Cambria Math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06092" y="2370366"/>
            <a:ext cx="373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altLang="zh-CN" sz="1600" baseline="-25000" dirty="0">
                <a:latin typeface="Cambria Math" pitchFamily="18" charset="0"/>
                <a:ea typeface="Cambria Math" pitchFamily="18" charset="0"/>
              </a:rPr>
              <a:t>4</a:t>
            </a:r>
            <a:endParaRPr lang="zh-CN" altLang="en-US" baseline="-25000" dirty="0">
              <a:latin typeface="Cambria Math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70188" y="3234462"/>
            <a:ext cx="373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altLang="zh-CN" sz="1600" baseline="-25000" dirty="0">
                <a:latin typeface="Cambria Math" pitchFamily="18" charset="0"/>
                <a:ea typeface="Cambria Math" pitchFamily="18" charset="0"/>
              </a:rPr>
              <a:t>5</a:t>
            </a:r>
            <a:endParaRPr lang="zh-CN" altLang="en-US" baseline="-25000" dirty="0">
              <a:latin typeface="Cambria Math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34752" y="4602614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altLang="zh-CN" sz="16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endParaRPr lang="zh-CN" altLang="en-US" baseline="-25000" dirty="0">
              <a:latin typeface="Cambria Math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226840" y="4602614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altLang="zh-CN" sz="1600" baseline="-25000" dirty="0">
                <a:latin typeface="Cambria Math" pitchFamily="18" charset="0"/>
                <a:ea typeface="Cambria Math" pitchFamily="18" charset="0"/>
              </a:rPr>
              <a:t>2</a:t>
            </a:r>
            <a:endParaRPr lang="zh-CN" altLang="en-US" baseline="-25000" dirty="0">
              <a:latin typeface="Cambria Math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874912" y="4602614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altLang="zh-CN" sz="1600" baseline="-25000" dirty="0">
                <a:latin typeface="Cambria Math" pitchFamily="18" charset="0"/>
                <a:ea typeface="Cambria Math" pitchFamily="18" charset="0"/>
              </a:rPr>
              <a:t>3</a:t>
            </a:r>
            <a:endParaRPr lang="zh-CN" altLang="en-US" baseline="-25000" dirty="0">
              <a:latin typeface="Cambria Math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450976" y="4602614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altLang="zh-CN" sz="1600" baseline="-25000" dirty="0">
                <a:latin typeface="Cambria Math" pitchFamily="18" charset="0"/>
                <a:ea typeface="Cambria Math" pitchFamily="18" charset="0"/>
              </a:rPr>
              <a:t>4</a:t>
            </a:r>
            <a:endParaRPr lang="zh-CN" altLang="en-US" baseline="-25000" dirty="0">
              <a:latin typeface="Cambria Math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315072" y="4602614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altLang="zh-CN" sz="1600" baseline="-25000" dirty="0">
                <a:latin typeface="Cambria Math" pitchFamily="18" charset="0"/>
                <a:ea typeface="Cambria Math" pitchFamily="18" charset="0"/>
              </a:rPr>
              <a:t>5</a:t>
            </a:r>
            <a:endParaRPr lang="zh-CN" altLang="en-US" baseline="-25000" dirty="0">
              <a:latin typeface="Cambria Math" pitchFamily="18" charset="0"/>
            </a:endParaRPr>
          </a:p>
        </p:txBody>
      </p:sp>
      <p:cxnSp>
        <p:nvCxnSpPr>
          <p:cNvPr id="81" name="直接连接符 80"/>
          <p:cNvCxnSpPr/>
          <p:nvPr/>
        </p:nvCxnSpPr>
        <p:spPr>
          <a:xfrm>
            <a:off x="1567849" y="4509120"/>
            <a:ext cx="144016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2995612" y="4509120"/>
            <a:ext cx="6198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5652120" y="2456001"/>
            <a:ext cx="216024" cy="21602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>
            <a:off x="5703942" y="2849245"/>
            <a:ext cx="112380" cy="18466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5652120" y="3211131"/>
            <a:ext cx="216024" cy="2160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等腰三角形 88"/>
          <p:cNvSpPr/>
          <p:nvPr/>
        </p:nvSpPr>
        <p:spPr>
          <a:xfrm>
            <a:off x="5703942" y="3604374"/>
            <a:ext cx="112380" cy="18466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5868639" y="2370366"/>
            <a:ext cx="1212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source node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879635" y="275440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start time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880392" y="3138452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response node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881933" y="352249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response time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67744" y="2852700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Cambria Math" pitchFamily="18" charset="0"/>
                <a:ea typeface="Cambria Math" pitchFamily="18" charset="0"/>
              </a:rPr>
              <a:t>deps</a:t>
            </a:r>
            <a:r>
              <a:rPr lang="en-US" altLang="zh-CN" sz="1400" dirty="0" smtClean="0">
                <a:latin typeface="Cambria Math" pitchFamily="18" charset="0"/>
                <a:ea typeface="Cambria Math" pitchFamily="18" charset="0"/>
              </a:rPr>
              <a:t> on {</a:t>
            </a:r>
            <a:r>
              <a:rPr lang="en-US" altLang="zh-CN" sz="1400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altLang="zh-CN" sz="1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altLang="zh-CN" sz="1400" dirty="0" smtClean="0">
                <a:latin typeface="Cambria Math" pitchFamily="18" charset="0"/>
                <a:ea typeface="Cambria Math" pitchFamily="18" charset="0"/>
              </a:rPr>
              <a:t>}</a:t>
            </a:r>
            <a:endParaRPr lang="zh-CN" altLang="en-US" sz="1400" dirty="0">
              <a:latin typeface="Cambria Math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932697" y="3717032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Cambria Math" pitchFamily="18" charset="0"/>
                <a:ea typeface="Cambria Math" pitchFamily="18" charset="0"/>
              </a:rPr>
              <a:t>deps</a:t>
            </a:r>
            <a:r>
              <a:rPr lang="en-US" altLang="zh-CN" sz="1400" dirty="0" smtClean="0">
                <a:latin typeface="Cambria Math" pitchFamily="18" charset="0"/>
                <a:ea typeface="Cambria Math" pitchFamily="18" charset="0"/>
              </a:rPr>
              <a:t> on {</a:t>
            </a:r>
            <a:r>
              <a:rPr lang="en-US" altLang="zh-CN" sz="1400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altLang="zh-CN" sz="1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altLang="zh-CN" sz="14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altLang="zh-CN" sz="1400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altLang="zh-CN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altLang="zh-CN" sz="1400" dirty="0" smtClean="0">
                <a:latin typeface="Cambria Math" pitchFamily="18" charset="0"/>
                <a:ea typeface="Cambria Math" pitchFamily="18" charset="0"/>
              </a:rPr>
              <a:t>}</a:t>
            </a:r>
            <a:endParaRPr lang="zh-CN" altLang="en-US" sz="1400" dirty="0">
              <a:latin typeface="Cambria Math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55391" y="2852936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Cambria Math" pitchFamily="18" charset="0"/>
                <a:ea typeface="Cambria Math" pitchFamily="18" charset="0"/>
              </a:rPr>
              <a:t>deps</a:t>
            </a:r>
            <a:r>
              <a:rPr lang="en-US" altLang="zh-CN" sz="1400" dirty="0" smtClean="0">
                <a:latin typeface="Cambria Math" pitchFamily="18" charset="0"/>
                <a:ea typeface="Cambria Math" pitchFamily="18" charset="0"/>
              </a:rPr>
              <a:t> on {</a:t>
            </a:r>
            <a:r>
              <a:rPr lang="en-US" altLang="zh-CN" sz="1400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altLang="zh-CN" sz="1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altLang="zh-CN" sz="14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altLang="zh-CN" sz="1400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altLang="zh-CN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altLang="zh-CN" sz="14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altLang="zh-CN" sz="1400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altLang="zh-CN" sz="14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altLang="zh-CN" sz="1400" dirty="0" smtClean="0">
                <a:latin typeface="Cambria Math" pitchFamily="18" charset="0"/>
                <a:ea typeface="Cambria Math" pitchFamily="18" charset="0"/>
              </a:rPr>
              <a:t>}</a:t>
            </a:r>
            <a:endParaRPr lang="zh-CN" altLang="en-US" sz="1400" dirty="0">
              <a:latin typeface="Cambria Math" pitchFamily="18" charset="0"/>
            </a:endParaRPr>
          </a:p>
        </p:txBody>
      </p:sp>
      <p:sp>
        <p:nvSpPr>
          <p:cNvPr id="3" name="乘号 2"/>
          <p:cNvSpPr/>
          <p:nvPr/>
        </p:nvSpPr>
        <p:spPr>
          <a:xfrm>
            <a:off x="3867173" y="3744514"/>
            <a:ext cx="280295" cy="280295"/>
          </a:xfrm>
          <a:prstGeom prst="mathMultiply">
            <a:avLst>
              <a:gd name="adj1" fmla="val 8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乘号 53"/>
          <p:cNvSpPr/>
          <p:nvPr/>
        </p:nvSpPr>
        <p:spPr>
          <a:xfrm>
            <a:off x="4723753" y="2896753"/>
            <a:ext cx="280295" cy="280295"/>
          </a:xfrm>
          <a:prstGeom prst="mathMultiply">
            <a:avLst>
              <a:gd name="adj1" fmla="val 8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3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40</Words>
  <Application>Microsoft Office PowerPoint</Application>
  <PresentationFormat>全屏显示(4:3)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微软用户</cp:lastModifiedBy>
  <cp:revision>14</cp:revision>
  <dcterms:modified xsi:type="dcterms:W3CDTF">2017-02-19T10:59:45Z</dcterms:modified>
</cp:coreProperties>
</file>