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6.wmf"/><Relationship Id="rId7" Type="http://schemas.openxmlformats.org/officeDocument/2006/relationships/image" Target="../media/image22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21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9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5.wmf"/><Relationship Id="rId7" Type="http://schemas.openxmlformats.org/officeDocument/2006/relationships/image" Target="../media/image23.wmf"/><Relationship Id="rId2" Type="http://schemas.openxmlformats.org/officeDocument/2006/relationships/image" Target="../media/image16.wmf"/><Relationship Id="rId1" Type="http://schemas.openxmlformats.org/officeDocument/2006/relationships/image" Target="../media/image14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9.wmf"/><Relationship Id="rId18" Type="http://schemas.openxmlformats.org/officeDocument/2006/relationships/image" Target="../media/image4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17" Type="http://schemas.openxmlformats.org/officeDocument/2006/relationships/image" Target="../media/image43.wmf"/><Relationship Id="rId2" Type="http://schemas.openxmlformats.org/officeDocument/2006/relationships/image" Target="../media/image28.wmf"/><Relationship Id="rId16" Type="http://schemas.openxmlformats.org/officeDocument/2006/relationships/image" Target="../media/image42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5" Type="http://schemas.openxmlformats.org/officeDocument/2006/relationships/image" Target="../media/image4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Relationship Id="rId14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6.wmf"/><Relationship Id="rId1" Type="http://schemas.openxmlformats.org/officeDocument/2006/relationships/image" Target="../media/image49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59.wmf"/><Relationship Id="rId18" Type="http://schemas.openxmlformats.org/officeDocument/2006/relationships/image" Target="../media/image63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58.wmf"/><Relationship Id="rId17" Type="http://schemas.openxmlformats.org/officeDocument/2006/relationships/image" Target="../media/image43.wmf"/><Relationship Id="rId2" Type="http://schemas.openxmlformats.org/officeDocument/2006/relationships/image" Target="../media/image28.wmf"/><Relationship Id="rId16" Type="http://schemas.openxmlformats.org/officeDocument/2006/relationships/image" Target="../media/image62.wmf"/><Relationship Id="rId20" Type="http://schemas.openxmlformats.org/officeDocument/2006/relationships/image" Target="../media/image65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57.wmf"/><Relationship Id="rId5" Type="http://schemas.openxmlformats.org/officeDocument/2006/relationships/image" Target="../media/image55.wmf"/><Relationship Id="rId15" Type="http://schemas.openxmlformats.org/officeDocument/2006/relationships/image" Target="../media/image61.wmf"/><Relationship Id="rId10" Type="http://schemas.openxmlformats.org/officeDocument/2006/relationships/image" Target="../media/image36.wmf"/><Relationship Id="rId19" Type="http://schemas.openxmlformats.org/officeDocument/2006/relationships/image" Target="../media/image64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Relationship Id="rId14" Type="http://schemas.openxmlformats.org/officeDocument/2006/relationships/image" Target="../media/image6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18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2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34.wmf"/><Relationship Id="rId26" Type="http://schemas.openxmlformats.org/officeDocument/2006/relationships/image" Target="../media/image38.w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34" Type="http://schemas.openxmlformats.org/officeDocument/2006/relationships/image" Target="../media/image42.wmf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33" Type="http://schemas.openxmlformats.org/officeDocument/2006/relationships/oleObject" Target="../embeddings/oleObject53.bin"/><Relationship Id="rId38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29" Type="http://schemas.openxmlformats.org/officeDocument/2006/relationships/oleObject" Target="../embeddings/oleObject5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37.wmf"/><Relationship Id="rId32" Type="http://schemas.openxmlformats.org/officeDocument/2006/relationships/image" Target="../media/image41.wmf"/><Relationship Id="rId37" Type="http://schemas.openxmlformats.org/officeDocument/2006/relationships/oleObject" Target="../embeddings/oleObject55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39.wmf"/><Relationship Id="rId36" Type="http://schemas.openxmlformats.org/officeDocument/2006/relationships/image" Target="../media/image43.w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52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40.wmf"/><Relationship Id="rId35" Type="http://schemas.openxmlformats.org/officeDocument/2006/relationships/oleObject" Target="../embeddings/oleObject5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51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5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56.wmf"/><Relationship Id="rId26" Type="http://schemas.openxmlformats.org/officeDocument/2006/relationships/image" Target="../media/image58.wmf"/><Relationship Id="rId39" Type="http://schemas.openxmlformats.org/officeDocument/2006/relationships/oleObject" Target="../embeddings/oleObject85.bin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34" Type="http://schemas.openxmlformats.org/officeDocument/2006/relationships/image" Target="../media/image62.wmf"/><Relationship Id="rId42" Type="http://schemas.openxmlformats.org/officeDocument/2006/relationships/image" Target="../media/image65.wmf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74.bin"/><Relationship Id="rId25" Type="http://schemas.openxmlformats.org/officeDocument/2006/relationships/oleObject" Target="../embeddings/oleObject78.bin"/><Relationship Id="rId33" Type="http://schemas.openxmlformats.org/officeDocument/2006/relationships/oleObject" Target="../embeddings/oleObject82.bin"/><Relationship Id="rId38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29" Type="http://schemas.openxmlformats.org/officeDocument/2006/relationships/oleObject" Target="../embeddings/oleObject80.bin"/><Relationship Id="rId41" Type="http://schemas.openxmlformats.org/officeDocument/2006/relationships/oleObject" Target="../embeddings/oleObject86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57.wmf"/><Relationship Id="rId32" Type="http://schemas.openxmlformats.org/officeDocument/2006/relationships/image" Target="../media/image61.wmf"/><Relationship Id="rId37" Type="http://schemas.openxmlformats.org/officeDocument/2006/relationships/oleObject" Target="../embeddings/oleObject84.bin"/><Relationship Id="rId40" Type="http://schemas.openxmlformats.org/officeDocument/2006/relationships/image" Target="../media/image64.wmf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28" Type="http://schemas.openxmlformats.org/officeDocument/2006/relationships/image" Target="../media/image59.wmf"/><Relationship Id="rId36" Type="http://schemas.openxmlformats.org/officeDocument/2006/relationships/image" Target="../media/image43.w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75.bin"/><Relationship Id="rId31" Type="http://schemas.openxmlformats.org/officeDocument/2006/relationships/oleObject" Target="../embeddings/oleObject81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Relationship Id="rId27" Type="http://schemas.openxmlformats.org/officeDocument/2006/relationships/oleObject" Target="../embeddings/oleObject79.bin"/><Relationship Id="rId30" Type="http://schemas.openxmlformats.org/officeDocument/2006/relationships/image" Target="../media/image60.wmf"/><Relationship Id="rId35" Type="http://schemas.openxmlformats.org/officeDocument/2006/relationships/oleObject" Target="../embeddings/oleObject8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55776" y="3891508"/>
            <a:ext cx="432244" cy="4320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4" idx="3"/>
          </p:cNvCxnSpPr>
          <p:nvPr/>
        </p:nvCxnSpPr>
        <p:spPr>
          <a:xfrm flipV="1">
            <a:off x="2988020" y="4107531"/>
            <a:ext cx="360040" cy="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12352" y="367722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…</a:t>
            </a:r>
            <a:endParaRPr lang="zh-CN" altLang="en-US" sz="3600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657861"/>
              </p:ext>
            </p:extLst>
          </p:nvPr>
        </p:nvGraphicFramePr>
        <p:xfrm>
          <a:off x="2627784" y="4682976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" name="Equation" r:id="rId3" imgW="215640" imgH="330120" progId="Equation.DSMT4">
                  <p:embed/>
                </p:oleObj>
              </mc:Choice>
              <mc:Fallback>
                <p:oleObj name="Equation" r:id="rId3" imgW="2156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784" y="4682976"/>
                        <a:ext cx="215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597337"/>
              </p:ext>
            </p:extLst>
          </p:nvPr>
        </p:nvGraphicFramePr>
        <p:xfrm>
          <a:off x="3466604" y="4682976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" name="Equation" r:id="rId5" imgW="241200" imgH="330120" progId="Equation.DSMT4">
                  <p:embed/>
                </p:oleObj>
              </mc:Choice>
              <mc:Fallback>
                <p:oleObj name="Equation" r:id="rId5" imgW="241200" imgH="33012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6604" y="4682976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42525"/>
              </p:ext>
            </p:extLst>
          </p:nvPr>
        </p:nvGraphicFramePr>
        <p:xfrm>
          <a:off x="5262563" y="4683125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" name="Equation" r:id="rId7" imgW="215640" imgH="330120" progId="Equation.DSMT4">
                  <p:embed/>
                </p:oleObj>
              </mc:Choice>
              <mc:Fallback>
                <p:oleObj name="Equation" r:id="rId7" imgW="215640" imgH="33012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63" y="4683125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/>
          <p:cNvCxnSpPr>
            <a:endCxn id="4" idx="2"/>
          </p:cNvCxnSpPr>
          <p:nvPr/>
        </p:nvCxnSpPr>
        <p:spPr>
          <a:xfrm flipV="1">
            <a:off x="2771898" y="432355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379469"/>
              </p:ext>
            </p:extLst>
          </p:nvPr>
        </p:nvGraphicFramePr>
        <p:xfrm>
          <a:off x="2699792" y="3963516"/>
          <a:ext cx="20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" name="Equation" r:id="rId9" imgW="203040" imgH="330120" progId="Equation.DSMT4">
                  <p:embed/>
                </p:oleObj>
              </mc:Choice>
              <mc:Fallback>
                <p:oleObj name="Equation" r:id="rId9" imgW="203040" imgH="33012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963516"/>
                        <a:ext cx="203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/>
          <p:cNvSpPr/>
          <p:nvPr/>
        </p:nvSpPr>
        <p:spPr>
          <a:xfrm>
            <a:off x="3356444" y="3870423"/>
            <a:ext cx="432244" cy="4320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>
            <a:stCxn id="42" idx="3"/>
          </p:cNvCxnSpPr>
          <p:nvPr/>
        </p:nvCxnSpPr>
        <p:spPr>
          <a:xfrm flipV="1">
            <a:off x="3788688" y="4086446"/>
            <a:ext cx="360040" cy="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42" idx="2"/>
          </p:cNvCxnSpPr>
          <p:nvPr/>
        </p:nvCxnSpPr>
        <p:spPr>
          <a:xfrm flipV="1">
            <a:off x="3572566" y="4302470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329694"/>
              </p:ext>
            </p:extLst>
          </p:nvPr>
        </p:nvGraphicFramePr>
        <p:xfrm>
          <a:off x="3487167" y="3943201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" name="Equation" r:id="rId11" imgW="228600" imgH="330120" progId="Equation.DSMT4">
                  <p:embed/>
                </p:oleObj>
              </mc:Choice>
              <mc:Fallback>
                <p:oleObj name="Equation" r:id="rId11" imgW="228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167" y="3943201"/>
                        <a:ext cx="228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/>
          <p:cNvSpPr/>
          <p:nvPr/>
        </p:nvSpPr>
        <p:spPr>
          <a:xfrm>
            <a:off x="5147868" y="3848568"/>
            <a:ext cx="432244" cy="4320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771653"/>
              </p:ext>
            </p:extLst>
          </p:nvPr>
        </p:nvGraphicFramePr>
        <p:xfrm>
          <a:off x="5291138" y="3921125"/>
          <a:ext cx="20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" name="Equation" r:id="rId13" imgW="203040" imgH="330120" progId="Equation.DSMT4">
                  <p:embed/>
                </p:oleObj>
              </mc:Choice>
              <mc:Fallback>
                <p:oleObj name="Equation" r:id="rId13" imgW="203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3921125"/>
                        <a:ext cx="203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箭头连接符 49"/>
          <p:cNvCxnSpPr/>
          <p:nvPr/>
        </p:nvCxnSpPr>
        <p:spPr>
          <a:xfrm flipV="1">
            <a:off x="5360860" y="428061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4787828" y="4065706"/>
            <a:ext cx="360040" cy="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555776" y="1700808"/>
            <a:ext cx="432244" cy="4320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52" idx="3"/>
          </p:cNvCxnSpPr>
          <p:nvPr/>
        </p:nvCxnSpPr>
        <p:spPr>
          <a:xfrm flipV="1">
            <a:off x="2988020" y="1916831"/>
            <a:ext cx="360040" cy="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12352" y="148652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…</a:t>
            </a:r>
            <a:endParaRPr lang="zh-CN" altLang="en-US" sz="3600" dirty="0"/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762010"/>
              </p:ext>
            </p:extLst>
          </p:nvPr>
        </p:nvGraphicFramePr>
        <p:xfrm>
          <a:off x="2699792" y="1772816"/>
          <a:ext cx="20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" name="Equation" r:id="rId15" imgW="203040" imgH="330120" progId="Equation.DSMT4">
                  <p:embed/>
                </p:oleObj>
              </mc:Choice>
              <mc:Fallback>
                <p:oleObj name="Equation" r:id="rId15" imgW="203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772816"/>
                        <a:ext cx="203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矩形 55"/>
          <p:cNvSpPr/>
          <p:nvPr/>
        </p:nvSpPr>
        <p:spPr>
          <a:xfrm>
            <a:off x="3356444" y="1679723"/>
            <a:ext cx="432244" cy="4320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>
            <a:stCxn id="56" idx="3"/>
          </p:cNvCxnSpPr>
          <p:nvPr/>
        </p:nvCxnSpPr>
        <p:spPr>
          <a:xfrm flipV="1">
            <a:off x="3788688" y="1895746"/>
            <a:ext cx="360040" cy="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411468"/>
              </p:ext>
            </p:extLst>
          </p:nvPr>
        </p:nvGraphicFramePr>
        <p:xfrm>
          <a:off x="3487167" y="1752501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" name="Equation" r:id="rId17" imgW="228600" imgH="330120" progId="Equation.DSMT4">
                  <p:embed/>
                </p:oleObj>
              </mc:Choice>
              <mc:Fallback>
                <p:oleObj name="Equation" r:id="rId17" imgW="228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167" y="1752501"/>
                        <a:ext cx="228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矩形 58"/>
          <p:cNvSpPr/>
          <p:nvPr/>
        </p:nvSpPr>
        <p:spPr>
          <a:xfrm>
            <a:off x="5147868" y="1657868"/>
            <a:ext cx="432244" cy="4320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146811"/>
              </p:ext>
            </p:extLst>
          </p:nvPr>
        </p:nvGraphicFramePr>
        <p:xfrm>
          <a:off x="5291138" y="1731223"/>
          <a:ext cx="20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" name="Equation" r:id="rId19" imgW="203040" imgH="330120" progId="Equation.DSMT4">
                  <p:embed/>
                </p:oleObj>
              </mc:Choice>
              <mc:Fallback>
                <p:oleObj name="Equation" r:id="rId19" imgW="203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1731223"/>
                        <a:ext cx="203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直接箭头连接符 60"/>
          <p:cNvCxnSpPr/>
          <p:nvPr/>
        </p:nvCxnSpPr>
        <p:spPr>
          <a:xfrm flipV="1">
            <a:off x="4787828" y="1875006"/>
            <a:ext cx="360040" cy="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147868" y="2780928"/>
            <a:ext cx="432244" cy="4320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533156"/>
              </p:ext>
            </p:extLst>
          </p:nvPr>
        </p:nvGraphicFramePr>
        <p:xfrm>
          <a:off x="5298362" y="2852861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" name="Equation" r:id="rId21" imgW="190440" imgH="330120" progId="Equation.DSMT4">
                  <p:embed/>
                </p:oleObj>
              </mc:Choice>
              <mc:Fallback>
                <p:oleObj name="Equation" r:id="rId21" imgW="1904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8362" y="2852861"/>
                        <a:ext cx="190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直接箭头连接符 65"/>
          <p:cNvCxnSpPr/>
          <p:nvPr/>
        </p:nvCxnSpPr>
        <p:spPr>
          <a:xfrm flipV="1">
            <a:off x="5580112" y="4065707"/>
            <a:ext cx="360040" cy="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4" idx="0"/>
            <a:endCxn id="64" idx="2"/>
          </p:cNvCxnSpPr>
          <p:nvPr/>
        </p:nvCxnSpPr>
        <p:spPr>
          <a:xfrm flipV="1">
            <a:off x="2771898" y="3212975"/>
            <a:ext cx="2592092" cy="67853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42" idx="0"/>
            <a:endCxn id="64" idx="2"/>
          </p:cNvCxnSpPr>
          <p:nvPr/>
        </p:nvCxnSpPr>
        <p:spPr>
          <a:xfrm flipV="1">
            <a:off x="3572566" y="3212975"/>
            <a:ext cx="1791424" cy="65744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7" idx="0"/>
            <a:endCxn id="64" idx="2"/>
          </p:cNvCxnSpPr>
          <p:nvPr/>
        </p:nvCxnSpPr>
        <p:spPr>
          <a:xfrm flipV="1">
            <a:off x="5363990" y="3212975"/>
            <a:ext cx="0" cy="63559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788416" y="3140968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…</a:t>
            </a:r>
            <a:endParaRPr lang="zh-CN" altLang="en-US" sz="3600" dirty="0"/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5580112" y="1873890"/>
            <a:ext cx="360040" cy="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对象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992867"/>
              </p:ext>
            </p:extLst>
          </p:nvPr>
        </p:nvGraphicFramePr>
        <p:xfrm>
          <a:off x="2651125" y="1012086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" name="Equation" r:id="rId23" imgW="228600" imgH="330120" progId="Equation.DSMT4">
                  <p:embed/>
                </p:oleObj>
              </mc:Choice>
              <mc:Fallback>
                <p:oleObj name="Equation" r:id="rId23" imgW="228600" imgH="33012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1012086"/>
                        <a:ext cx="228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099790"/>
              </p:ext>
            </p:extLst>
          </p:nvPr>
        </p:nvGraphicFramePr>
        <p:xfrm>
          <a:off x="3490913" y="1012086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" name="Equation" r:id="rId25" imgW="253800" imgH="330120" progId="Equation.DSMT4">
                  <p:embed/>
                </p:oleObj>
              </mc:Choice>
              <mc:Fallback>
                <p:oleObj name="Equation" r:id="rId25" imgW="253800" imgH="33012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1012086"/>
                        <a:ext cx="254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763289"/>
              </p:ext>
            </p:extLst>
          </p:nvPr>
        </p:nvGraphicFramePr>
        <p:xfrm>
          <a:off x="5286375" y="1012086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" name="Equation" r:id="rId27" imgW="228600" imgH="330120" progId="Equation.DSMT4">
                  <p:embed/>
                </p:oleObj>
              </mc:Choice>
              <mc:Fallback>
                <p:oleObj name="Equation" r:id="rId27" imgW="228600" imgH="33012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1012086"/>
                        <a:ext cx="228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8" name="直接箭头连接符 77"/>
          <p:cNvCxnSpPr/>
          <p:nvPr/>
        </p:nvCxnSpPr>
        <p:spPr>
          <a:xfrm flipV="1">
            <a:off x="2788721" y="134250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3594410" y="131968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5366958" y="129037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4" idx="0"/>
            <a:endCxn id="59" idx="2"/>
          </p:cNvCxnSpPr>
          <p:nvPr/>
        </p:nvCxnSpPr>
        <p:spPr>
          <a:xfrm flipV="1">
            <a:off x="5363990" y="2089915"/>
            <a:ext cx="0" cy="69101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73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83768" y="3970893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288086"/>
              </p:ext>
            </p:extLst>
          </p:nvPr>
        </p:nvGraphicFramePr>
        <p:xfrm>
          <a:off x="2598168" y="4036713"/>
          <a:ext cx="20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" name="Equation" r:id="rId3" imgW="203040" imgH="330120" progId="Equation.DSMT4">
                  <p:embed/>
                </p:oleObj>
              </mc:Choice>
              <mc:Fallback>
                <p:oleObj name="Equation" r:id="rId3" imgW="203040" imgH="330120" progId="Equation.DSMT4">
                  <p:embed/>
                  <p:pic>
                    <p:nvPicPr>
                      <p:cNvPr id="0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168" y="4036713"/>
                        <a:ext cx="203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/>
          <p:cNvSpPr/>
          <p:nvPr/>
        </p:nvSpPr>
        <p:spPr>
          <a:xfrm>
            <a:off x="7092280" y="3960317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180427"/>
              </p:ext>
            </p:extLst>
          </p:nvPr>
        </p:nvGraphicFramePr>
        <p:xfrm>
          <a:off x="7206680" y="3996321"/>
          <a:ext cx="20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" name="Equation" r:id="rId5" imgW="203040" imgH="330120" progId="Equation.DSMT4">
                  <p:embed/>
                </p:oleObj>
              </mc:Choice>
              <mc:Fallback>
                <p:oleObj name="Equation" r:id="rId5" imgW="203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6680" y="3996321"/>
                        <a:ext cx="203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椭圆 8"/>
          <p:cNvSpPr/>
          <p:nvPr/>
        </p:nvSpPr>
        <p:spPr>
          <a:xfrm>
            <a:off x="213587" y="3969060"/>
            <a:ext cx="432048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657033"/>
              </p:ext>
            </p:extLst>
          </p:nvPr>
        </p:nvGraphicFramePr>
        <p:xfrm>
          <a:off x="323652" y="4019635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" name="Equation" r:id="rId7" imgW="215640" imgH="330120" progId="Equation.DSMT4">
                  <p:embed/>
                </p:oleObj>
              </mc:Choice>
              <mc:Fallback>
                <p:oleObj name="Equation" r:id="rId7" imgW="215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52" y="4019635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" name="组合 128"/>
          <p:cNvGrpSpPr/>
          <p:nvPr/>
        </p:nvGrpSpPr>
        <p:grpSpPr>
          <a:xfrm>
            <a:off x="4818948" y="3298227"/>
            <a:ext cx="432000" cy="432000"/>
            <a:chOff x="4788024" y="3298227"/>
            <a:chExt cx="432000" cy="432000"/>
          </a:xfrm>
        </p:grpSpPr>
        <p:sp>
          <p:nvSpPr>
            <p:cNvPr id="12" name="椭圆 11"/>
            <p:cNvSpPr/>
            <p:nvPr/>
          </p:nvSpPr>
          <p:spPr>
            <a:xfrm>
              <a:off x="4788024" y="3298227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9074595"/>
                </p:ext>
              </p:extLst>
            </p:nvPr>
          </p:nvGraphicFramePr>
          <p:xfrm>
            <a:off x="4832574" y="3335931"/>
            <a:ext cx="3429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" name="Equation" r:id="rId9" imgW="342720" imgH="330120" progId="Equation.DSMT4">
                    <p:embed/>
                  </p:oleObj>
                </mc:Choice>
                <mc:Fallback>
                  <p:oleObj name="Equation" r:id="rId9" imgW="3427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2574" y="3335931"/>
                          <a:ext cx="3429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椭圆 14"/>
          <p:cNvSpPr/>
          <p:nvPr/>
        </p:nvSpPr>
        <p:spPr>
          <a:xfrm>
            <a:off x="9468544" y="3955411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889268"/>
              </p:ext>
            </p:extLst>
          </p:nvPr>
        </p:nvGraphicFramePr>
        <p:xfrm>
          <a:off x="9508480" y="3991415"/>
          <a:ext cx="355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" name="Equation" r:id="rId11" imgW="355320" imgH="330120" progId="Equation.DSMT4">
                  <p:embed/>
                </p:oleObj>
              </mc:Choice>
              <mc:Fallback>
                <p:oleObj name="Equation" r:id="rId11" imgW="355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8480" y="3991415"/>
                        <a:ext cx="355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/>
          <p:cNvCxnSpPr>
            <a:stCxn id="9" idx="6"/>
            <a:endCxn id="44" idx="1"/>
          </p:cNvCxnSpPr>
          <p:nvPr/>
        </p:nvCxnSpPr>
        <p:spPr>
          <a:xfrm>
            <a:off x="645635" y="4185084"/>
            <a:ext cx="325965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组合 129"/>
          <p:cNvGrpSpPr/>
          <p:nvPr/>
        </p:nvGrpSpPr>
        <p:grpSpPr>
          <a:xfrm>
            <a:off x="4818948" y="3964939"/>
            <a:ext cx="432000" cy="432000"/>
            <a:chOff x="4818948" y="3964939"/>
            <a:chExt cx="432000" cy="432000"/>
          </a:xfrm>
        </p:grpSpPr>
        <p:sp>
          <p:nvSpPr>
            <p:cNvPr id="20" name="椭圆 19"/>
            <p:cNvSpPr/>
            <p:nvPr/>
          </p:nvSpPr>
          <p:spPr>
            <a:xfrm>
              <a:off x="4818948" y="3964939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1223752"/>
                </p:ext>
              </p:extLst>
            </p:nvPr>
          </p:nvGraphicFramePr>
          <p:xfrm>
            <a:off x="4939698" y="3995846"/>
            <a:ext cx="1905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" name="Equation" r:id="rId13" imgW="190440" imgH="330120" progId="Equation.DSMT4">
                    <p:embed/>
                  </p:oleObj>
                </mc:Choice>
                <mc:Fallback>
                  <p:oleObj name="Equation" r:id="rId13" imgW="1904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9698" y="3995846"/>
                          <a:ext cx="1905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5" name="直接箭头连接符 24"/>
          <p:cNvCxnSpPr>
            <a:stCxn id="2" idx="6"/>
            <a:endCxn id="53" idx="1"/>
          </p:cNvCxnSpPr>
          <p:nvPr/>
        </p:nvCxnSpPr>
        <p:spPr>
          <a:xfrm>
            <a:off x="2915768" y="4186893"/>
            <a:ext cx="432096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3" idx="3"/>
            <a:endCxn id="15" idx="2"/>
          </p:cNvCxnSpPr>
          <p:nvPr/>
        </p:nvCxnSpPr>
        <p:spPr>
          <a:xfrm flipV="1">
            <a:off x="9036376" y="4171411"/>
            <a:ext cx="432168" cy="4455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2483791" y="3285032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897978"/>
              </p:ext>
            </p:extLst>
          </p:nvPr>
        </p:nvGraphicFramePr>
        <p:xfrm>
          <a:off x="2534727" y="3335932"/>
          <a:ext cx="342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" name="Equation" r:id="rId15" imgW="342720" imgH="330120" progId="Equation.DSMT4">
                  <p:embed/>
                </p:oleObj>
              </mc:Choice>
              <mc:Fallback>
                <p:oleObj name="Equation" r:id="rId15" imgW="3427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4727" y="3335932"/>
                        <a:ext cx="342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圆角矩形 43"/>
          <p:cNvSpPr/>
          <p:nvPr/>
        </p:nvSpPr>
        <p:spPr>
          <a:xfrm>
            <a:off x="971600" y="4005064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4" idx="3"/>
            <a:endCxn id="2" idx="2"/>
          </p:cNvCxnSpPr>
          <p:nvPr/>
        </p:nvCxnSpPr>
        <p:spPr>
          <a:xfrm>
            <a:off x="2051600" y="4185084"/>
            <a:ext cx="432168" cy="1809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34" idx="2"/>
            <a:endCxn id="44" idx="0"/>
          </p:cNvCxnSpPr>
          <p:nvPr/>
        </p:nvCxnSpPr>
        <p:spPr>
          <a:xfrm rot="10800000" flipV="1">
            <a:off x="1511601" y="3501032"/>
            <a:ext cx="972191" cy="504032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3347864" y="4006873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/>
          <p:cNvCxnSpPr>
            <a:stCxn id="53" idx="3"/>
            <a:endCxn id="20" idx="2"/>
          </p:cNvCxnSpPr>
          <p:nvPr/>
        </p:nvCxnSpPr>
        <p:spPr>
          <a:xfrm flipV="1">
            <a:off x="4427864" y="4180939"/>
            <a:ext cx="391084" cy="595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12" idx="2"/>
            <a:endCxn id="53" idx="0"/>
          </p:cNvCxnSpPr>
          <p:nvPr/>
        </p:nvCxnSpPr>
        <p:spPr>
          <a:xfrm rot="10800000" flipV="1">
            <a:off x="3887864" y="3514227"/>
            <a:ext cx="931084" cy="492646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7956376" y="3995846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接箭头连接符 93"/>
          <p:cNvCxnSpPr>
            <a:stCxn id="6" idx="6"/>
            <a:endCxn id="93" idx="1"/>
          </p:cNvCxnSpPr>
          <p:nvPr/>
        </p:nvCxnSpPr>
        <p:spPr>
          <a:xfrm flipV="1">
            <a:off x="7524280" y="4175866"/>
            <a:ext cx="432096" cy="45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20" idx="4"/>
            <a:endCxn id="93" idx="2"/>
          </p:cNvCxnSpPr>
          <p:nvPr/>
        </p:nvCxnSpPr>
        <p:spPr>
          <a:xfrm rot="5400000" flipH="1" flipV="1">
            <a:off x="6745135" y="2645699"/>
            <a:ext cx="41053" cy="3461428"/>
          </a:xfrm>
          <a:prstGeom prst="bentConnector3">
            <a:avLst>
              <a:gd name="adj1" fmla="val -556841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stCxn id="9" idx="4"/>
            <a:endCxn id="93" idx="2"/>
          </p:cNvCxnSpPr>
          <p:nvPr/>
        </p:nvCxnSpPr>
        <p:spPr>
          <a:xfrm rot="5400000" flipH="1" flipV="1">
            <a:off x="4440382" y="345114"/>
            <a:ext cx="45222" cy="8066765"/>
          </a:xfrm>
          <a:prstGeom prst="bentConnector3">
            <a:avLst>
              <a:gd name="adj1" fmla="val -505506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4"/>
          <p:cNvSpPr/>
          <p:nvPr/>
        </p:nvSpPr>
        <p:spPr>
          <a:xfrm>
            <a:off x="5652120" y="4001394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直接箭头连接符 105"/>
          <p:cNvCxnSpPr>
            <a:stCxn id="20" idx="6"/>
            <a:endCxn id="105" idx="1"/>
          </p:cNvCxnSpPr>
          <p:nvPr/>
        </p:nvCxnSpPr>
        <p:spPr>
          <a:xfrm>
            <a:off x="5250948" y="4180939"/>
            <a:ext cx="401172" cy="475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05" idx="3"/>
            <a:endCxn id="6" idx="2"/>
          </p:cNvCxnSpPr>
          <p:nvPr/>
        </p:nvCxnSpPr>
        <p:spPr>
          <a:xfrm flipV="1">
            <a:off x="6732120" y="4176317"/>
            <a:ext cx="360160" cy="509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/>
          <p:cNvCxnSpPr>
            <a:stCxn id="12" idx="6"/>
            <a:endCxn id="105" idx="0"/>
          </p:cNvCxnSpPr>
          <p:nvPr/>
        </p:nvCxnSpPr>
        <p:spPr>
          <a:xfrm>
            <a:off x="5250948" y="3514227"/>
            <a:ext cx="941172" cy="487167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21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172924" y="3955411"/>
            <a:ext cx="432000" cy="432000"/>
            <a:chOff x="2483768" y="3970893"/>
            <a:chExt cx="432000" cy="432000"/>
          </a:xfrm>
        </p:grpSpPr>
        <p:sp>
          <p:nvSpPr>
            <p:cNvPr id="2" name="椭圆 1"/>
            <p:cNvSpPr/>
            <p:nvPr/>
          </p:nvSpPr>
          <p:spPr>
            <a:xfrm>
              <a:off x="2483768" y="3970893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388924"/>
                </p:ext>
              </p:extLst>
            </p:nvPr>
          </p:nvGraphicFramePr>
          <p:xfrm>
            <a:off x="2598168" y="4036713"/>
            <a:ext cx="2032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" name="Equation" r:id="rId3" imgW="203040" imgH="330120" progId="Equation.DSMT4">
                    <p:embed/>
                  </p:oleObj>
                </mc:Choice>
                <mc:Fallback>
                  <p:oleObj name="Equation" r:id="rId3" imgW="2030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8168" y="4036713"/>
                          <a:ext cx="2032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5724176" y="2420888"/>
            <a:ext cx="432000" cy="432000"/>
            <a:chOff x="7956424" y="3960317"/>
            <a:chExt cx="432000" cy="432000"/>
          </a:xfrm>
        </p:grpSpPr>
        <p:sp>
          <p:nvSpPr>
            <p:cNvPr id="6" name="椭圆 5"/>
            <p:cNvSpPr/>
            <p:nvPr/>
          </p:nvSpPr>
          <p:spPr>
            <a:xfrm>
              <a:off x="7956424" y="3960317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98351"/>
                </p:ext>
              </p:extLst>
            </p:nvPr>
          </p:nvGraphicFramePr>
          <p:xfrm>
            <a:off x="8070824" y="3996321"/>
            <a:ext cx="2032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" name="Equation" r:id="rId5" imgW="203040" imgH="330120" progId="Equation.DSMT4">
                    <p:embed/>
                  </p:oleObj>
                </mc:Choice>
                <mc:Fallback>
                  <p:oleObj name="Equation" r:id="rId5" imgW="2030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0824" y="3996321"/>
                          <a:ext cx="2032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902743" y="3955411"/>
            <a:ext cx="432048" cy="432048"/>
            <a:chOff x="213587" y="3969060"/>
            <a:chExt cx="432048" cy="432048"/>
          </a:xfrm>
        </p:grpSpPr>
        <p:sp>
          <p:nvSpPr>
            <p:cNvPr id="9" name="椭圆 8"/>
            <p:cNvSpPr/>
            <p:nvPr/>
          </p:nvSpPr>
          <p:spPr>
            <a:xfrm>
              <a:off x="213587" y="3969060"/>
              <a:ext cx="432048" cy="432048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8693746"/>
                </p:ext>
              </p:extLst>
            </p:nvPr>
          </p:nvGraphicFramePr>
          <p:xfrm>
            <a:off x="323652" y="4019635"/>
            <a:ext cx="2159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0" name="Equation" r:id="rId7" imgW="215640" imgH="330120" progId="Equation.DSMT4">
                    <p:embed/>
                  </p:oleObj>
                </mc:Choice>
                <mc:Fallback>
                  <p:oleObj name="Equation" r:id="rId7" imgW="2156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652" y="4019635"/>
                          <a:ext cx="2159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" name="组合 128"/>
          <p:cNvGrpSpPr/>
          <p:nvPr/>
        </p:nvGrpSpPr>
        <p:grpSpPr>
          <a:xfrm>
            <a:off x="3460986" y="2420889"/>
            <a:ext cx="432000" cy="432000"/>
            <a:chOff x="4788024" y="3298227"/>
            <a:chExt cx="432000" cy="432000"/>
          </a:xfrm>
        </p:grpSpPr>
        <p:sp>
          <p:nvSpPr>
            <p:cNvPr id="12" name="椭圆 11"/>
            <p:cNvSpPr/>
            <p:nvPr/>
          </p:nvSpPr>
          <p:spPr>
            <a:xfrm>
              <a:off x="4788024" y="3298227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5923551"/>
                </p:ext>
              </p:extLst>
            </p:nvPr>
          </p:nvGraphicFramePr>
          <p:xfrm>
            <a:off x="4832574" y="3335931"/>
            <a:ext cx="3429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1" name="Equation" r:id="rId9" imgW="342720" imgH="330120" progId="Equation.DSMT4">
                    <p:embed/>
                  </p:oleObj>
                </mc:Choice>
                <mc:Fallback>
                  <p:oleObj name="Equation" r:id="rId9" imgW="3427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2574" y="3335931"/>
                          <a:ext cx="3429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8028432" y="2420888"/>
            <a:ext cx="432000" cy="432000"/>
            <a:chOff x="10332688" y="3955411"/>
            <a:chExt cx="432000" cy="432000"/>
          </a:xfrm>
        </p:grpSpPr>
        <p:sp>
          <p:nvSpPr>
            <p:cNvPr id="15" name="椭圆 14"/>
            <p:cNvSpPr/>
            <p:nvPr/>
          </p:nvSpPr>
          <p:spPr>
            <a:xfrm>
              <a:off x="10332688" y="3955411"/>
              <a:ext cx="432000" cy="432000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608033"/>
                </p:ext>
              </p:extLst>
            </p:nvPr>
          </p:nvGraphicFramePr>
          <p:xfrm>
            <a:off x="10372624" y="3991415"/>
            <a:ext cx="355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2" name="Equation" r:id="rId11" imgW="355320" imgH="330120" progId="Equation.DSMT4">
                    <p:embed/>
                  </p:oleObj>
                </mc:Choice>
                <mc:Fallback>
                  <p:oleObj name="Equation" r:id="rId11" imgW="3553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72624" y="3991415"/>
                          <a:ext cx="3556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8" name="直接箭头连接符 17"/>
          <p:cNvCxnSpPr>
            <a:stCxn id="9" idx="6"/>
            <a:endCxn id="44" idx="1"/>
          </p:cNvCxnSpPr>
          <p:nvPr/>
        </p:nvCxnSpPr>
        <p:spPr>
          <a:xfrm>
            <a:off x="1334791" y="4171435"/>
            <a:ext cx="332861" cy="22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组合 129"/>
          <p:cNvGrpSpPr/>
          <p:nvPr/>
        </p:nvGrpSpPr>
        <p:grpSpPr>
          <a:xfrm>
            <a:off x="6835220" y="3955411"/>
            <a:ext cx="432000" cy="432000"/>
            <a:chOff x="4818948" y="3964939"/>
            <a:chExt cx="432000" cy="432000"/>
          </a:xfrm>
        </p:grpSpPr>
        <p:sp>
          <p:nvSpPr>
            <p:cNvPr id="20" name="椭圆 19"/>
            <p:cNvSpPr/>
            <p:nvPr/>
          </p:nvSpPr>
          <p:spPr>
            <a:xfrm>
              <a:off x="4818948" y="3964939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5151441"/>
                </p:ext>
              </p:extLst>
            </p:nvPr>
          </p:nvGraphicFramePr>
          <p:xfrm>
            <a:off x="4939698" y="3995846"/>
            <a:ext cx="1905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3" name="Equation" r:id="rId13" imgW="190440" imgH="330120" progId="Equation.DSMT4">
                    <p:embed/>
                  </p:oleObj>
                </mc:Choice>
                <mc:Fallback>
                  <p:oleObj name="Equation" r:id="rId13" imgW="1904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9698" y="3995846"/>
                          <a:ext cx="1905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5" name="直接箭头连接符 24"/>
          <p:cNvCxnSpPr>
            <a:stCxn id="2" idx="6"/>
            <a:endCxn id="53" idx="1"/>
          </p:cNvCxnSpPr>
          <p:nvPr/>
        </p:nvCxnSpPr>
        <p:spPr>
          <a:xfrm flipV="1">
            <a:off x="3604924" y="4167047"/>
            <a:ext cx="393538" cy="436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3" idx="3"/>
            <a:endCxn id="15" idx="2"/>
          </p:cNvCxnSpPr>
          <p:nvPr/>
        </p:nvCxnSpPr>
        <p:spPr>
          <a:xfrm>
            <a:off x="7596264" y="2636888"/>
            <a:ext cx="43216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902791" y="3141016"/>
            <a:ext cx="432000" cy="432000"/>
            <a:chOff x="2483791" y="3285032"/>
            <a:chExt cx="432000" cy="432000"/>
          </a:xfrm>
        </p:grpSpPr>
        <p:sp>
          <p:nvSpPr>
            <p:cNvPr id="34" name="椭圆 33"/>
            <p:cNvSpPr/>
            <p:nvPr/>
          </p:nvSpPr>
          <p:spPr>
            <a:xfrm>
              <a:off x="2483791" y="3285032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6307144"/>
                </p:ext>
              </p:extLst>
            </p:nvPr>
          </p:nvGraphicFramePr>
          <p:xfrm>
            <a:off x="2534727" y="3335932"/>
            <a:ext cx="3429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4" name="Equation" r:id="rId15" imgW="342720" imgH="330120" progId="Equation.DSMT4">
                    <p:embed/>
                  </p:oleObj>
                </mc:Choice>
                <mc:Fallback>
                  <p:oleObj name="Equation" r:id="rId15" imgW="3427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4727" y="3335932"/>
                          <a:ext cx="3429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圆角矩形 43"/>
          <p:cNvSpPr/>
          <p:nvPr/>
        </p:nvSpPr>
        <p:spPr>
          <a:xfrm>
            <a:off x="1667652" y="3993618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4" idx="3"/>
            <a:endCxn id="2" idx="2"/>
          </p:cNvCxnSpPr>
          <p:nvPr/>
        </p:nvCxnSpPr>
        <p:spPr>
          <a:xfrm flipV="1">
            <a:off x="2747652" y="4171411"/>
            <a:ext cx="425272" cy="222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34" idx="6"/>
            <a:endCxn id="44" idx="0"/>
          </p:cNvCxnSpPr>
          <p:nvPr/>
        </p:nvCxnSpPr>
        <p:spPr>
          <a:xfrm>
            <a:off x="1334791" y="3357016"/>
            <a:ext cx="872861" cy="636602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3998462" y="3987027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/>
          <p:cNvCxnSpPr>
            <a:stCxn id="53" idx="3"/>
            <a:endCxn id="39" idx="2"/>
          </p:cNvCxnSpPr>
          <p:nvPr/>
        </p:nvCxnSpPr>
        <p:spPr>
          <a:xfrm>
            <a:off x="5078462" y="4167047"/>
            <a:ext cx="357634" cy="436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12" idx="4"/>
            <a:endCxn id="53" idx="0"/>
          </p:cNvCxnSpPr>
          <p:nvPr/>
        </p:nvCxnSpPr>
        <p:spPr>
          <a:xfrm rot="16200000" flipH="1">
            <a:off x="3540655" y="2989220"/>
            <a:ext cx="1134138" cy="8614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6516264" y="2456868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接箭头连接符 93"/>
          <p:cNvCxnSpPr>
            <a:stCxn id="6" idx="6"/>
            <a:endCxn id="93" idx="1"/>
          </p:cNvCxnSpPr>
          <p:nvPr/>
        </p:nvCxnSpPr>
        <p:spPr>
          <a:xfrm>
            <a:off x="6156176" y="2636888"/>
            <a:ext cx="36008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stCxn id="9" idx="2"/>
            <a:endCxn id="93" idx="0"/>
          </p:cNvCxnSpPr>
          <p:nvPr/>
        </p:nvCxnSpPr>
        <p:spPr>
          <a:xfrm rot="10800000" flipH="1">
            <a:off x="902742" y="2456869"/>
            <a:ext cx="6153521" cy="1714567"/>
          </a:xfrm>
          <a:prstGeom prst="bentConnector4">
            <a:avLst>
              <a:gd name="adj1" fmla="val -3715"/>
              <a:gd name="adj2" fmla="val 115411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4"/>
          <p:cNvSpPr/>
          <p:nvPr/>
        </p:nvSpPr>
        <p:spPr>
          <a:xfrm>
            <a:off x="4303254" y="2456869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直接箭头连接符 112"/>
          <p:cNvCxnSpPr>
            <a:stCxn id="105" idx="3"/>
            <a:endCxn id="6" idx="2"/>
          </p:cNvCxnSpPr>
          <p:nvPr/>
        </p:nvCxnSpPr>
        <p:spPr>
          <a:xfrm flipV="1">
            <a:off x="5383254" y="2636888"/>
            <a:ext cx="340922" cy="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5436096" y="3955411"/>
            <a:ext cx="432000" cy="432000"/>
            <a:chOff x="4788024" y="3298227"/>
            <a:chExt cx="432000" cy="432000"/>
          </a:xfrm>
        </p:grpSpPr>
        <p:sp>
          <p:nvSpPr>
            <p:cNvPr id="39" name="椭圆 38"/>
            <p:cNvSpPr/>
            <p:nvPr/>
          </p:nvSpPr>
          <p:spPr>
            <a:xfrm>
              <a:off x="4788024" y="3298227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9938749"/>
                </p:ext>
              </p:extLst>
            </p:nvPr>
          </p:nvGraphicFramePr>
          <p:xfrm>
            <a:off x="4877709" y="3335772"/>
            <a:ext cx="2540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5" name="Equation" r:id="rId17" imgW="253800" imgH="330120" progId="Equation.DSMT4">
                    <p:embed/>
                  </p:oleObj>
                </mc:Choice>
                <mc:Fallback>
                  <p:oleObj name="Equation" r:id="rId17" imgW="2538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7709" y="3335772"/>
                          <a:ext cx="2540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2" name="直接箭头连接符 41"/>
          <p:cNvCxnSpPr>
            <a:stCxn id="30" idx="6"/>
            <a:endCxn id="20" idx="2"/>
          </p:cNvCxnSpPr>
          <p:nvPr/>
        </p:nvCxnSpPr>
        <p:spPr>
          <a:xfrm flipV="1">
            <a:off x="6444208" y="4171411"/>
            <a:ext cx="391012" cy="2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6228184" y="4063423"/>
            <a:ext cx="216024" cy="216024"/>
            <a:chOff x="4818948" y="2204864"/>
            <a:chExt cx="216024" cy="216024"/>
          </a:xfrm>
        </p:grpSpPr>
        <p:sp>
          <p:nvSpPr>
            <p:cNvPr id="30" name="椭圆 29"/>
            <p:cNvSpPr/>
            <p:nvPr/>
          </p:nvSpPr>
          <p:spPr>
            <a:xfrm>
              <a:off x="4818948" y="2204864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4862695" y="2239164"/>
              <a:ext cx="128530" cy="147424"/>
              <a:chOff x="6243670" y="1841416"/>
              <a:chExt cx="128530" cy="147424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6243670" y="1844824"/>
                <a:ext cx="12853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flipV="1">
                <a:off x="6243670" y="1841416"/>
                <a:ext cx="12853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4" name="直接箭头连接符 63"/>
          <p:cNvCxnSpPr>
            <a:stCxn id="39" idx="6"/>
            <a:endCxn id="30" idx="2"/>
          </p:cNvCxnSpPr>
          <p:nvPr/>
        </p:nvCxnSpPr>
        <p:spPr>
          <a:xfrm>
            <a:off x="5868096" y="4171411"/>
            <a:ext cx="360088" cy="2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2" idx="4"/>
            <a:endCxn id="30" idx="4"/>
          </p:cNvCxnSpPr>
          <p:nvPr/>
        </p:nvCxnSpPr>
        <p:spPr>
          <a:xfrm rot="5400000" flipH="1" flipV="1">
            <a:off x="4808578" y="2859793"/>
            <a:ext cx="107964" cy="2947272"/>
          </a:xfrm>
          <a:prstGeom prst="bentConnector3">
            <a:avLst>
              <a:gd name="adj1" fmla="val -211737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2" idx="6"/>
            <a:endCxn id="105" idx="1"/>
          </p:cNvCxnSpPr>
          <p:nvPr/>
        </p:nvCxnSpPr>
        <p:spPr>
          <a:xfrm>
            <a:off x="3892986" y="2636889"/>
            <a:ext cx="41026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20" idx="0"/>
            <a:endCxn id="105" idx="2"/>
          </p:cNvCxnSpPr>
          <p:nvPr/>
        </p:nvCxnSpPr>
        <p:spPr>
          <a:xfrm rot="16200000" flipV="1">
            <a:off x="5377986" y="2282177"/>
            <a:ext cx="1138502" cy="220796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20" idx="0"/>
            <a:endCxn id="93" idx="2"/>
          </p:cNvCxnSpPr>
          <p:nvPr/>
        </p:nvCxnSpPr>
        <p:spPr>
          <a:xfrm flipV="1">
            <a:off x="7051220" y="2816908"/>
            <a:ext cx="5044" cy="11385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902741" y="4725144"/>
            <a:ext cx="432048" cy="432048"/>
            <a:chOff x="213587" y="3969060"/>
            <a:chExt cx="432048" cy="432048"/>
          </a:xfrm>
        </p:grpSpPr>
        <p:sp>
          <p:nvSpPr>
            <p:cNvPr id="135" name="椭圆 134"/>
            <p:cNvSpPr/>
            <p:nvPr/>
          </p:nvSpPr>
          <p:spPr>
            <a:xfrm>
              <a:off x="213587" y="3969060"/>
              <a:ext cx="432048" cy="432048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36" name="对象 1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6852362"/>
                </p:ext>
              </p:extLst>
            </p:nvPr>
          </p:nvGraphicFramePr>
          <p:xfrm>
            <a:off x="317321" y="4019116"/>
            <a:ext cx="228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6" name="Equation" r:id="rId19" imgW="228600" imgH="330120" progId="Equation.DSMT4">
                    <p:embed/>
                  </p:oleObj>
                </mc:Choice>
                <mc:Fallback>
                  <p:oleObj name="Equation" r:id="rId19" imgW="2286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321" y="4019116"/>
                          <a:ext cx="2286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38" name="肘形连接符 137"/>
          <p:cNvCxnSpPr>
            <a:stCxn id="135" idx="6"/>
            <a:endCxn id="44" idx="2"/>
          </p:cNvCxnSpPr>
          <p:nvPr/>
        </p:nvCxnSpPr>
        <p:spPr>
          <a:xfrm flipV="1">
            <a:off x="1334789" y="4353658"/>
            <a:ext cx="872863" cy="587510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/>
          <p:cNvCxnSpPr>
            <a:stCxn id="9" idx="2"/>
            <a:endCxn id="105" idx="0"/>
          </p:cNvCxnSpPr>
          <p:nvPr/>
        </p:nvCxnSpPr>
        <p:spPr>
          <a:xfrm rot="10800000" flipH="1">
            <a:off x="902742" y="2456869"/>
            <a:ext cx="3940511" cy="1714566"/>
          </a:xfrm>
          <a:prstGeom prst="bentConnector4">
            <a:avLst>
              <a:gd name="adj1" fmla="val -5801"/>
              <a:gd name="adj2" fmla="val 114718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肘形连接符 145"/>
          <p:cNvCxnSpPr>
            <a:stCxn id="135" idx="2"/>
            <a:endCxn id="105" idx="0"/>
          </p:cNvCxnSpPr>
          <p:nvPr/>
        </p:nvCxnSpPr>
        <p:spPr>
          <a:xfrm rot="10800000" flipH="1">
            <a:off x="902740" y="2456870"/>
            <a:ext cx="3940513" cy="2484299"/>
          </a:xfrm>
          <a:prstGeom prst="bentConnector4">
            <a:avLst>
              <a:gd name="adj1" fmla="val -5801"/>
              <a:gd name="adj2" fmla="val 110636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3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172924" y="3955411"/>
            <a:ext cx="432000" cy="432000"/>
            <a:chOff x="2483768" y="3970893"/>
            <a:chExt cx="432000" cy="432000"/>
          </a:xfrm>
        </p:grpSpPr>
        <p:sp>
          <p:nvSpPr>
            <p:cNvPr id="2" name="椭圆 1"/>
            <p:cNvSpPr/>
            <p:nvPr/>
          </p:nvSpPr>
          <p:spPr>
            <a:xfrm>
              <a:off x="2483768" y="3970893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8333131"/>
                </p:ext>
              </p:extLst>
            </p:nvPr>
          </p:nvGraphicFramePr>
          <p:xfrm>
            <a:off x="2598168" y="4036713"/>
            <a:ext cx="2032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4" name="Equation" r:id="rId3" imgW="203040" imgH="330120" progId="Equation.DSMT4">
                    <p:embed/>
                  </p:oleObj>
                </mc:Choice>
                <mc:Fallback>
                  <p:oleObj name="Equation" r:id="rId3" imgW="2030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8168" y="4036713"/>
                          <a:ext cx="2032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902743" y="3955411"/>
            <a:ext cx="432048" cy="432048"/>
            <a:chOff x="213587" y="3969060"/>
            <a:chExt cx="432048" cy="432048"/>
          </a:xfrm>
        </p:grpSpPr>
        <p:sp>
          <p:nvSpPr>
            <p:cNvPr id="9" name="椭圆 8"/>
            <p:cNvSpPr/>
            <p:nvPr/>
          </p:nvSpPr>
          <p:spPr>
            <a:xfrm>
              <a:off x="213587" y="3969060"/>
              <a:ext cx="432048" cy="432048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2518026"/>
                </p:ext>
              </p:extLst>
            </p:nvPr>
          </p:nvGraphicFramePr>
          <p:xfrm>
            <a:off x="323652" y="4019635"/>
            <a:ext cx="2159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5" name="Equation" r:id="rId5" imgW="215640" imgH="330120" progId="Equation.DSMT4">
                    <p:embed/>
                  </p:oleObj>
                </mc:Choice>
                <mc:Fallback>
                  <p:oleObj name="Equation" r:id="rId5" imgW="2156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652" y="4019635"/>
                          <a:ext cx="2159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" name="组合 128"/>
          <p:cNvGrpSpPr/>
          <p:nvPr/>
        </p:nvGrpSpPr>
        <p:grpSpPr>
          <a:xfrm>
            <a:off x="3172924" y="3098153"/>
            <a:ext cx="432000" cy="432000"/>
            <a:chOff x="4788024" y="3298227"/>
            <a:chExt cx="432000" cy="432000"/>
          </a:xfrm>
        </p:grpSpPr>
        <p:sp>
          <p:nvSpPr>
            <p:cNvPr id="12" name="椭圆 11"/>
            <p:cNvSpPr/>
            <p:nvPr/>
          </p:nvSpPr>
          <p:spPr>
            <a:xfrm>
              <a:off x="4788024" y="3298227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0284266"/>
                </p:ext>
              </p:extLst>
            </p:nvPr>
          </p:nvGraphicFramePr>
          <p:xfrm>
            <a:off x="4838588" y="3336376"/>
            <a:ext cx="3302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6" name="Equation" r:id="rId7" imgW="330120" imgH="330120" progId="Equation.DSMT4">
                    <p:embed/>
                  </p:oleObj>
                </mc:Choice>
                <mc:Fallback>
                  <p:oleObj name="Equation" r:id="rId7" imgW="3301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8588" y="3336376"/>
                          <a:ext cx="3302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5868192" y="2420888"/>
            <a:ext cx="432000" cy="432000"/>
            <a:chOff x="10332688" y="3955411"/>
            <a:chExt cx="432000" cy="432000"/>
          </a:xfrm>
        </p:grpSpPr>
        <p:sp>
          <p:nvSpPr>
            <p:cNvPr id="15" name="椭圆 14"/>
            <p:cNvSpPr/>
            <p:nvPr/>
          </p:nvSpPr>
          <p:spPr>
            <a:xfrm>
              <a:off x="10332688" y="3955411"/>
              <a:ext cx="432000" cy="432000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618774"/>
                </p:ext>
              </p:extLst>
            </p:nvPr>
          </p:nvGraphicFramePr>
          <p:xfrm>
            <a:off x="10372624" y="3991415"/>
            <a:ext cx="355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7" name="Equation" r:id="rId9" imgW="355320" imgH="330120" progId="Equation.DSMT4">
                    <p:embed/>
                  </p:oleObj>
                </mc:Choice>
                <mc:Fallback>
                  <p:oleObj name="Equation" r:id="rId9" imgW="3553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72624" y="3991415"/>
                          <a:ext cx="3556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8" name="直接箭头连接符 17"/>
          <p:cNvCxnSpPr>
            <a:stCxn id="9" idx="6"/>
            <a:endCxn id="44" idx="1"/>
          </p:cNvCxnSpPr>
          <p:nvPr/>
        </p:nvCxnSpPr>
        <p:spPr>
          <a:xfrm>
            <a:off x="1334791" y="4171435"/>
            <a:ext cx="332861" cy="22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组合 129"/>
          <p:cNvGrpSpPr/>
          <p:nvPr/>
        </p:nvGrpSpPr>
        <p:grpSpPr>
          <a:xfrm>
            <a:off x="6835220" y="3955411"/>
            <a:ext cx="432000" cy="432000"/>
            <a:chOff x="4818948" y="3964939"/>
            <a:chExt cx="432000" cy="432000"/>
          </a:xfrm>
        </p:grpSpPr>
        <p:sp>
          <p:nvSpPr>
            <p:cNvPr id="20" name="椭圆 19"/>
            <p:cNvSpPr/>
            <p:nvPr/>
          </p:nvSpPr>
          <p:spPr>
            <a:xfrm>
              <a:off x="4818948" y="3964939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4690437"/>
                </p:ext>
              </p:extLst>
            </p:nvPr>
          </p:nvGraphicFramePr>
          <p:xfrm>
            <a:off x="4939698" y="3995846"/>
            <a:ext cx="1905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8" name="Equation" r:id="rId11" imgW="190440" imgH="330120" progId="Equation.DSMT4">
                    <p:embed/>
                  </p:oleObj>
                </mc:Choice>
                <mc:Fallback>
                  <p:oleObj name="Equation" r:id="rId11" imgW="1904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9698" y="3995846"/>
                          <a:ext cx="1905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5" name="直接箭头连接符 24"/>
          <p:cNvCxnSpPr>
            <a:stCxn id="2" idx="6"/>
            <a:endCxn id="53" idx="1"/>
          </p:cNvCxnSpPr>
          <p:nvPr/>
        </p:nvCxnSpPr>
        <p:spPr>
          <a:xfrm flipV="1">
            <a:off x="3604924" y="4167047"/>
            <a:ext cx="393538" cy="436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3" idx="3"/>
            <a:endCxn id="15" idx="2"/>
          </p:cNvCxnSpPr>
          <p:nvPr/>
        </p:nvCxnSpPr>
        <p:spPr>
          <a:xfrm>
            <a:off x="5436024" y="2636888"/>
            <a:ext cx="43216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902791" y="3141016"/>
            <a:ext cx="432000" cy="432000"/>
            <a:chOff x="2483791" y="3285032"/>
            <a:chExt cx="432000" cy="432000"/>
          </a:xfrm>
        </p:grpSpPr>
        <p:sp>
          <p:nvSpPr>
            <p:cNvPr id="34" name="椭圆 33"/>
            <p:cNvSpPr/>
            <p:nvPr/>
          </p:nvSpPr>
          <p:spPr>
            <a:xfrm>
              <a:off x="2483791" y="3285032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666733"/>
                </p:ext>
              </p:extLst>
            </p:nvPr>
          </p:nvGraphicFramePr>
          <p:xfrm>
            <a:off x="2534727" y="3335932"/>
            <a:ext cx="3429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9" name="Equation" r:id="rId13" imgW="342720" imgH="330120" progId="Equation.DSMT4">
                    <p:embed/>
                  </p:oleObj>
                </mc:Choice>
                <mc:Fallback>
                  <p:oleObj name="Equation" r:id="rId13" imgW="3427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4727" y="3335932"/>
                          <a:ext cx="3429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圆角矩形 43"/>
          <p:cNvSpPr/>
          <p:nvPr/>
        </p:nvSpPr>
        <p:spPr>
          <a:xfrm>
            <a:off x="1667652" y="3993618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4" idx="3"/>
            <a:endCxn id="2" idx="2"/>
          </p:cNvCxnSpPr>
          <p:nvPr/>
        </p:nvCxnSpPr>
        <p:spPr>
          <a:xfrm flipV="1">
            <a:off x="2747652" y="4171411"/>
            <a:ext cx="425272" cy="222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34" idx="6"/>
            <a:endCxn id="44" idx="0"/>
          </p:cNvCxnSpPr>
          <p:nvPr/>
        </p:nvCxnSpPr>
        <p:spPr>
          <a:xfrm>
            <a:off x="1334791" y="3357016"/>
            <a:ext cx="872861" cy="636602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3998462" y="3987027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/>
          <p:cNvCxnSpPr>
            <a:stCxn id="53" idx="3"/>
            <a:endCxn id="39" idx="2"/>
          </p:cNvCxnSpPr>
          <p:nvPr/>
        </p:nvCxnSpPr>
        <p:spPr>
          <a:xfrm>
            <a:off x="5078462" y="4167047"/>
            <a:ext cx="357634" cy="436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12" idx="6"/>
            <a:endCxn id="53" idx="0"/>
          </p:cNvCxnSpPr>
          <p:nvPr/>
        </p:nvCxnSpPr>
        <p:spPr>
          <a:xfrm>
            <a:off x="3604924" y="3314153"/>
            <a:ext cx="933538" cy="672874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4356024" y="2456868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肘形连接符 102"/>
          <p:cNvCxnSpPr>
            <a:stCxn id="9" idx="2"/>
            <a:endCxn id="93" idx="0"/>
          </p:cNvCxnSpPr>
          <p:nvPr/>
        </p:nvCxnSpPr>
        <p:spPr>
          <a:xfrm rot="10800000" flipH="1">
            <a:off x="902742" y="2456869"/>
            <a:ext cx="3993281" cy="1714567"/>
          </a:xfrm>
          <a:prstGeom prst="bentConnector4">
            <a:avLst>
              <a:gd name="adj1" fmla="val -5725"/>
              <a:gd name="adj2" fmla="val 113333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5436096" y="3955411"/>
            <a:ext cx="432000" cy="432000"/>
            <a:chOff x="4788024" y="3298227"/>
            <a:chExt cx="432000" cy="432000"/>
          </a:xfrm>
        </p:grpSpPr>
        <p:sp>
          <p:nvSpPr>
            <p:cNvPr id="39" name="椭圆 38"/>
            <p:cNvSpPr/>
            <p:nvPr/>
          </p:nvSpPr>
          <p:spPr>
            <a:xfrm>
              <a:off x="4788024" y="3298227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8551756"/>
                </p:ext>
              </p:extLst>
            </p:nvPr>
          </p:nvGraphicFramePr>
          <p:xfrm>
            <a:off x="4877709" y="3335772"/>
            <a:ext cx="2540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0" name="Equation" r:id="rId15" imgW="253800" imgH="330120" progId="Equation.DSMT4">
                    <p:embed/>
                  </p:oleObj>
                </mc:Choice>
                <mc:Fallback>
                  <p:oleObj name="Equation" r:id="rId15" imgW="2538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7709" y="3335772"/>
                          <a:ext cx="2540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2" name="直接箭头连接符 41"/>
          <p:cNvCxnSpPr>
            <a:stCxn id="30" idx="6"/>
            <a:endCxn id="20" idx="2"/>
          </p:cNvCxnSpPr>
          <p:nvPr/>
        </p:nvCxnSpPr>
        <p:spPr>
          <a:xfrm flipV="1">
            <a:off x="6444208" y="4171411"/>
            <a:ext cx="391012" cy="2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6228184" y="4063423"/>
            <a:ext cx="216024" cy="216024"/>
            <a:chOff x="4818948" y="2204864"/>
            <a:chExt cx="216024" cy="216024"/>
          </a:xfrm>
        </p:grpSpPr>
        <p:sp>
          <p:nvSpPr>
            <p:cNvPr id="30" name="椭圆 29"/>
            <p:cNvSpPr/>
            <p:nvPr/>
          </p:nvSpPr>
          <p:spPr>
            <a:xfrm>
              <a:off x="4818948" y="2204864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4862695" y="2239164"/>
              <a:ext cx="128530" cy="147424"/>
              <a:chOff x="6243670" y="1841416"/>
              <a:chExt cx="128530" cy="147424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6243670" y="1844824"/>
                <a:ext cx="12853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flipV="1">
                <a:off x="6243670" y="1841416"/>
                <a:ext cx="12853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4" name="直接箭头连接符 63"/>
          <p:cNvCxnSpPr>
            <a:stCxn id="39" idx="6"/>
            <a:endCxn id="30" idx="2"/>
          </p:cNvCxnSpPr>
          <p:nvPr/>
        </p:nvCxnSpPr>
        <p:spPr>
          <a:xfrm>
            <a:off x="5868096" y="4171411"/>
            <a:ext cx="360088" cy="2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2" idx="4"/>
            <a:endCxn id="30" idx="4"/>
          </p:cNvCxnSpPr>
          <p:nvPr/>
        </p:nvCxnSpPr>
        <p:spPr>
          <a:xfrm rot="5400000" flipH="1" flipV="1">
            <a:off x="4808578" y="2859793"/>
            <a:ext cx="107964" cy="2947272"/>
          </a:xfrm>
          <a:prstGeom prst="bentConnector3">
            <a:avLst>
              <a:gd name="adj1" fmla="val -211737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20" idx="0"/>
          </p:cNvCxnSpPr>
          <p:nvPr/>
        </p:nvCxnSpPr>
        <p:spPr>
          <a:xfrm rot="16200000" flipV="1">
            <a:off x="5377986" y="2282177"/>
            <a:ext cx="1138502" cy="220796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902741" y="4725144"/>
            <a:ext cx="432048" cy="432048"/>
            <a:chOff x="213587" y="3969060"/>
            <a:chExt cx="432048" cy="432048"/>
          </a:xfrm>
        </p:grpSpPr>
        <p:sp>
          <p:nvSpPr>
            <p:cNvPr id="135" name="椭圆 134"/>
            <p:cNvSpPr/>
            <p:nvPr/>
          </p:nvSpPr>
          <p:spPr>
            <a:xfrm>
              <a:off x="213587" y="3969060"/>
              <a:ext cx="432048" cy="432048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36" name="对象 1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7137389"/>
                </p:ext>
              </p:extLst>
            </p:nvPr>
          </p:nvGraphicFramePr>
          <p:xfrm>
            <a:off x="317321" y="4019116"/>
            <a:ext cx="228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1" name="Equation" r:id="rId17" imgW="228600" imgH="330120" progId="Equation.DSMT4">
                    <p:embed/>
                  </p:oleObj>
                </mc:Choice>
                <mc:Fallback>
                  <p:oleObj name="Equation" r:id="rId17" imgW="2286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321" y="4019116"/>
                          <a:ext cx="2286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38" name="肘形连接符 137"/>
          <p:cNvCxnSpPr>
            <a:stCxn id="135" idx="6"/>
            <a:endCxn id="44" idx="2"/>
          </p:cNvCxnSpPr>
          <p:nvPr/>
        </p:nvCxnSpPr>
        <p:spPr>
          <a:xfrm flipV="1">
            <a:off x="1334789" y="4353658"/>
            <a:ext cx="872863" cy="587510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35" idx="2"/>
            <a:endCxn id="93" idx="0"/>
          </p:cNvCxnSpPr>
          <p:nvPr/>
        </p:nvCxnSpPr>
        <p:spPr>
          <a:xfrm rot="10800000" flipH="1">
            <a:off x="902740" y="2456868"/>
            <a:ext cx="3993283" cy="2484300"/>
          </a:xfrm>
          <a:prstGeom prst="bentConnector4">
            <a:avLst>
              <a:gd name="adj1" fmla="val -5725"/>
              <a:gd name="adj2" fmla="val 109202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6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841298"/>
              </p:ext>
            </p:extLst>
          </p:nvPr>
        </p:nvGraphicFramePr>
        <p:xfrm>
          <a:off x="1331640" y="5115024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" name="Equation" r:id="rId3" imgW="215640" imgH="330120" progId="Equation.DSMT4">
                  <p:embed/>
                </p:oleObj>
              </mc:Choice>
              <mc:Fallback>
                <p:oleObj name="Equation" r:id="rId3" imgW="215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115024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2677352" y="4365104"/>
            <a:ext cx="406400" cy="648072"/>
            <a:chOff x="1812925" y="4369985"/>
            <a:chExt cx="406400" cy="648072"/>
          </a:xfrm>
        </p:grpSpPr>
        <p:sp>
          <p:nvSpPr>
            <p:cNvPr id="12" name="圆角矩形 11"/>
            <p:cNvSpPr/>
            <p:nvPr/>
          </p:nvSpPr>
          <p:spPr>
            <a:xfrm>
              <a:off x="1835696" y="4369985"/>
              <a:ext cx="36000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1019833"/>
                </p:ext>
              </p:extLst>
            </p:nvPr>
          </p:nvGraphicFramePr>
          <p:xfrm>
            <a:off x="1812925" y="4529256"/>
            <a:ext cx="4064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9" name="Equation" r:id="rId5" imgW="406080" imgH="330120" progId="Equation.DSMT4">
                    <p:embed/>
                  </p:oleObj>
                </mc:Choice>
                <mc:Fallback>
                  <p:oleObj name="Equation" r:id="rId5" imgW="40608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2925" y="4529256"/>
                          <a:ext cx="4064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4139952" y="4365104"/>
            <a:ext cx="360040" cy="648072"/>
            <a:chOff x="2555776" y="4365104"/>
            <a:chExt cx="360040" cy="648072"/>
          </a:xfrm>
        </p:grpSpPr>
        <p:sp>
          <p:nvSpPr>
            <p:cNvPr id="14" name="圆角矩形 13"/>
            <p:cNvSpPr/>
            <p:nvPr/>
          </p:nvSpPr>
          <p:spPr>
            <a:xfrm>
              <a:off x="2555776" y="4365104"/>
              <a:ext cx="36004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0909063"/>
                </p:ext>
              </p:extLst>
            </p:nvPr>
          </p:nvGraphicFramePr>
          <p:xfrm>
            <a:off x="2614117" y="4524375"/>
            <a:ext cx="2413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0" name="Equation" r:id="rId7" imgW="241200" imgH="330120" progId="Equation.DSMT4">
                    <p:embed/>
                  </p:oleObj>
                </mc:Choice>
                <mc:Fallback>
                  <p:oleObj name="Equation" r:id="rId7" imgW="2412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4117" y="4524375"/>
                          <a:ext cx="2413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9" name="直接箭头连接符 18"/>
          <p:cNvCxnSpPr>
            <a:stCxn id="37" idx="3"/>
            <a:endCxn id="14" idx="1"/>
          </p:cNvCxnSpPr>
          <p:nvPr/>
        </p:nvCxnSpPr>
        <p:spPr>
          <a:xfrm>
            <a:off x="3790818" y="4689140"/>
            <a:ext cx="34913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259632" y="4365104"/>
            <a:ext cx="360040" cy="648072"/>
            <a:chOff x="1115616" y="4365104"/>
            <a:chExt cx="360040" cy="648072"/>
          </a:xfrm>
        </p:grpSpPr>
        <p:sp>
          <p:nvSpPr>
            <p:cNvPr id="9" name="圆角矩形 8"/>
            <p:cNvSpPr/>
            <p:nvPr/>
          </p:nvSpPr>
          <p:spPr>
            <a:xfrm>
              <a:off x="1115616" y="4365104"/>
              <a:ext cx="36004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0258060"/>
                </p:ext>
              </p:extLst>
            </p:nvPr>
          </p:nvGraphicFramePr>
          <p:xfrm>
            <a:off x="1194036" y="4524040"/>
            <a:ext cx="2032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1" name="Equation" r:id="rId9" imgW="203040" imgH="330120" progId="Equation.DSMT4">
                    <p:embed/>
                  </p:oleObj>
                </mc:Choice>
                <mc:Fallback>
                  <p:oleObj name="Equation" r:id="rId9" imgW="2030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4036" y="4524040"/>
                          <a:ext cx="2032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4" name="直接箭头连接符 23"/>
          <p:cNvCxnSpPr>
            <a:stCxn id="12" idx="3"/>
            <a:endCxn id="37" idx="1"/>
          </p:cNvCxnSpPr>
          <p:nvPr/>
        </p:nvCxnSpPr>
        <p:spPr>
          <a:xfrm>
            <a:off x="3060123" y="4689140"/>
            <a:ext cx="370655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5553075" y="4369985"/>
            <a:ext cx="419100" cy="648072"/>
            <a:chOff x="2524705" y="4365104"/>
            <a:chExt cx="419100" cy="648072"/>
          </a:xfrm>
        </p:grpSpPr>
        <p:sp>
          <p:nvSpPr>
            <p:cNvPr id="28" name="圆角矩形 27"/>
            <p:cNvSpPr/>
            <p:nvPr/>
          </p:nvSpPr>
          <p:spPr>
            <a:xfrm>
              <a:off x="2555776" y="4365104"/>
              <a:ext cx="36004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863523"/>
                </p:ext>
              </p:extLst>
            </p:nvPr>
          </p:nvGraphicFramePr>
          <p:xfrm>
            <a:off x="2524705" y="4524257"/>
            <a:ext cx="4191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2" name="Equation" r:id="rId11" imgW="419040" imgH="330120" progId="Equation.DSMT4">
                    <p:embed/>
                  </p:oleObj>
                </mc:Choice>
                <mc:Fallback>
                  <p:oleObj name="Equation" r:id="rId11" imgW="4190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4705" y="4524257"/>
                          <a:ext cx="4191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0" name="直接箭头连接符 29"/>
          <p:cNvCxnSpPr/>
          <p:nvPr/>
        </p:nvCxnSpPr>
        <p:spPr>
          <a:xfrm flipV="1">
            <a:off x="5220072" y="4689139"/>
            <a:ext cx="360040" cy="24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499992" y="4689139"/>
            <a:ext cx="360040" cy="488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88024" y="4284384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590216"/>
              </p:ext>
            </p:extLst>
          </p:nvPr>
        </p:nvGraphicFramePr>
        <p:xfrm>
          <a:off x="3419872" y="5115024"/>
          <a:ext cx="381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3" name="Equation" r:id="rId13" imgW="380880" imgH="330120" progId="Equation.DSMT4">
                  <p:embed/>
                </p:oleObj>
              </mc:Choice>
              <mc:Fallback>
                <p:oleObj name="Equation" r:id="rId13" imgW="380880" imgH="33012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5115024"/>
                        <a:ext cx="381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337625"/>
              </p:ext>
            </p:extLst>
          </p:nvPr>
        </p:nvGraphicFramePr>
        <p:xfrm>
          <a:off x="4199880" y="5115024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4" name="Equation" r:id="rId15" imgW="241200" imgH="330120" progId="Equation.DSMT4">
                  <p:embed/>
                </p:oleObj>
              </mc:Choice>
              <mc:Fallback>
                <p:oleObj name="Equation" r:id="rId15" imgW="241200" imgH="33012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9880" y="5115024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255088"/>
              </p:ext>
            </p:extLst>
          </p:nvPr>
        </p:nvGraphicFramePr>
        <p:xfrm>
          <a:off x="5580360" y="5114925"/>
          <a:ext cx="431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5" name="Equation" r:id="rId17" imgW="431640" imgH="330120" progId="Equation.DSMT4">
                  <p:embed/>
                </p:oleObj>
              </mc:Choice>
              <mc:Fallback>
                <p:oleObj name="Equation" r:id="rId17" imgW="431640" imgH="33012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360" y="5114925"/>
                        <a:ext cx="431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3421352" y="4365104"/>
            <a:ext cx="381000" cy="648072"/>
            <a:chOff x="1826270" y="4369985"/>
            <a:chExt cx="381000" cy="648072"/>
          </a:xfrm>
        </p:grpSpPr>
        <p:sp>
          <p:nvSpPr>
            <p:cNvPr id="37" name="圆角矩形 36"/>
            <p:cNvSpPr/>
            <p:nvPr/>
          </p:nvSpPr>
          <p:spPr>
            <a:xfrm>
              <a:off x="1835696" y="4369985"/>
              <a:ext cx="36004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1672435"/>
                </p:ext>
              </p:extLst>
            </p:nvPr>
          </p:nvGraphicFramePr>
          <p:xfrm>
            <a:off x="1826270" y="4529138"/>
            <a:ext cx="3810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6" name="Equation" r:id="rId19" imgW="380880" imgH="330120" progId="Equation.DSMT4">
                    <p:embed/>
                  </p:oleObj>
                </mc:Choice>
                <mc:Fallback>
                  <p:oleObj name="Equation" r:id="rId19" imgW="38088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6270" y="4529138"/>
                          <a:ext cx="3810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940900"/>
              </p:ext>
            </p:extLst>
          </p:nvPr>
        </p:nvGraphicFramePr>
        <p:xfrm>
          <a:off x="2670671" y="5115024"/>
          <a:ext cx="419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" name="Equation" r:id="rId21" imgW="419040" imgH="330120" progId="Equation.DSMT4">
                  <p:embed/>
                </p:oleObj>
              </mc:Choice>
              <mc:Fallback>
                <p:oleObj name="Equation" r:id="rId21" imgW="419040" imgH="33012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671" y="5115024"/>
                        <a:ext cx="419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箭头连接符 43"/>
          <p:cNvCxnSpPr>
            <a:endCxn id="12" idx="1"/>
          </p:cNvCxnSpPr>
          <p:nvPr/>
        </p:nvCxnSpPr>
        <p:spPr>
          <a:xfrm flipV="1">
            <a:off x="2339752" y="4689140"/>
            <a:ext cx="360371" cy="736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9" idx="3"/>
          </p:cNvCxnSpPr>
          <p:nvPr/>
        </p:nvCxnSpPr>
        <p:spPr>
          <a:xfrm>
            <a:off x="1619672" y="4689140"/>
            <a:ext cx="360040" cy="317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07704" y="428268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49" name="圆角矩形 48"/>
          <p:cNvSpPr/>
          <p:nvPr/>
        </p:nvSpPr>
        <p:spPr>
          <a:xfrm>
            <a:off x="1259632" y="3645024"/>
            <a:ext cx="3240359" cy="36004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layer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/>
          <p:cNvCxnSpPr>
            <a:stCxn id="9" idx="0"/>
          </p:cNvCxnSpPr>
          <p:nvPr/>
        </p:nvCxnSpPr>
        <p:spPr>
          <a:xfrm flipV="1">
            <a:off x="1439652" y="400506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2" idx="0"/>
            <a:endCxn id="49" idx="2"/>
          </p:cNvCxnSpPr>
          <p:nvPr/>
        </p:nvCxnSpPr>
        <p:spPr>
          <a:xfrm flipH="1" flipV="1">
            <a:off x="2879812" y="4005064"/>
            <a:ext cx="311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7" idx="0"/>
          </p:cNvCxnSpPr>
          <p:nvPr/>
        </p:nvCxnSpPr>
        <p:spPr>
          <a:xfrm flipV="1">
            <a:off x="3610798" y="400506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4319972" y="4005064"/>
            <a:ext cx="0" cy="36492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4139951" y="2636912"/>
            <a:ext cx="360040" cy="648072"/>
            <a:chOff x="1115616" y="4365104"/>
            <a:chExt cx="360040" cy="648072"/>
          </a:xfrm>
        </p:grpSpPr>
        <p:sp>
          <p:nvSpPr>
            <p:cNvPr id="64" name="圆角矩形 63"/>
            <p:cNvSpPr/>
            <p:nvPr/>
          </p:nvSpPr>
          <p:spPr>
            <a:xfrm>
              <a:off x="1115616" y="4365104"/>
              <a:ext cx="36004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5" name="对象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9540535"/>
                </p:ext>
              </p:extLst>
            </p:nvPr>
          </p:nvGraphicFramePr>
          <p:xfrm>
            <a:off x="1180953" y="4523333"/>
            <a:ext cx="228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8" name="Equation" r:id="rId23" imgW="228600" imgH="330120" progId="Equation.DSMT4">
                    <p:embed/>
                  </p:oleObj>
                </mc:Choice>
                <mc:Fallback>
                  <p:oleObj name="Equation" r:id="rId23" imgW="2286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0953" y="4523333"/>
                          <a:ext cx="2286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66" name="直接箭头连接符 65"/>
          <p:cNvCxnSpPr>
            <a:endCxn id="64" idx="2"/>
          </p:cNvCxnSpPr>
          <p:nvPr/>
        </p:nvCxnSpPr>
        <p:spPr>
          <a:xfrm flipV="1">
            <a:off x="4319971" y="328498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4139951" y="1628800"/>
            <a:ext cx="360040" cy="648072"/>
            <a:chOff x="1115616" y="4365104"/>
            <a:chExt cx="360040" cy="648072"/>
          </a:xfrm>
        </p:grpSpPr>
        <p:sp>
          <p:nvSpPr>
            <p:cNvPr id="68" name="圆角矩形 67"/>
            <p:cNvSpPr/>
            <p:nvPr/>
          </p:nvSpPr>
          <p:spPr>
            <a:xfrm>
              <a:off x="1115616" y="4365104"/>
              <a:ext cx="36004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9" name="对象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8241145"/>
                </p:ext>
              </p:extLst>
            </p:nvPr>
          </p:nvGraphicFramePr>
          <p:xfrm>
            <a:off x="1200003" y="4523829"/>
            <a:ext cx="1905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9" name="Equation" r:id="rId25" imgW="190440" imgH="330120" progId="Equation.DSMT4">
                    <p:embed/>
                  </p:oleObj>
                </mc:Choice>
                <mc:Fallback>
                  <p:oleObj name="Equation" r:id="rId25" imgW="1904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003" y="4523829"/>
                          <a:ext cx="1905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0" name="直接箭头连接符 69"/>
          <p:cNvCxnSpPr>
            <a:stCxn id="64" idx="0"/>
            <a:endCxn id="68" idx="2"/>
          </p:cNvCxnSpPr>
          <p:nvPr/>
        </p:nvCxnSpPr>
        <p:spPr>
          <a:xfrm flipV="1">
            <a:off x="4319971" y="227687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3430778" y="1628800"/>
            <a:ext cx="360040" cy="648072"/>
            <a:chOff x="1115616" y="4365104"/>
            <a:chExt cx="360040" cy="648072"/>
          </a:xfrm>
        </p:grpSpPr>
        <p:sp>
          <p:nvSpPr>
            <p:cNvPr id="78" name="圆角矩形 77"/>
            <p:cNvSpPr/>
            <p:nvPr/>
          </p:nvSpPr>
          <p:spPr>
            <a:xfrm>
              <a:off x="1115616" y="4365104"/>
              <a:ext cx="36004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9" name="对象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1372879"/>
                </p:ext>
              </p:extLst>
            </p:nvPr>
          </p:nvGraphicFramePr>
          <p:xfrm>
            <a:off x="1129713" y="4523829"/>
            <a:ext cx="3302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0" name="Equation" r:id="rId27" imgW="330120" imgH="330120" progId="Equation.DSMT4">
                    <p:embed/>
                  </p:oleObj>
                </mc:Choice>
                <mc:Fallback>
                  <p:oleObj name="Equation" r:id="rId27" imgW="3301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9713" y="4523829"/>
                          <a:ext cx="3302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80" name="直接箭头连接符 79"/>
          <p:cNvCxnSpPr>
            <a:stCxn id="78" idx="2"/>
          </p:cNvCxnSpPr>
          <p:nvPr/>
        </p:nvCxnSpPr>
        <p:spPr>
          <a:xfrm>
            <a:off x="3610798" y="2276872"/>
            <a:ext cx="0" cy="136815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8" idx="3"/>
            <a:endCxn id="68" idx="1"/>
          </p:cNvCxnSpPr>
          <p:nvPr/>
        </p:nvCxnSpPr>
        <p:spPr>
          <a:xfrm>
            <a:off x="3790818" y="1952836"/>
            <a:ext cx="349133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78" idx="1"/>
          </p:cNvCxnSpPr>
          <p:nvPr/>
        </p:nvCxnSpPr>
        <p:spPr>
          <a:xfrm>
            <a:off x="3072649" y="1952836"/>
            <a:ext cx="358129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663442" y="154808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cxnSp>
        <p:nvCxnSpPr>
          <p:cNvPr id="106" name="直接箭头连接符 105"/>
          <p:cNvCxnSpPr/>
          <p:nvPr/>
        </p:nvCxnSpPr>
        <p:spPr>
          <a:xfrm>
            <a:off x="3790817" y="5282404"/>
            <a:ext cx="34913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3060122" y="5282404"/>
            <a:ext cx="370655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5220071" y="5282403"/>
            <a:ext cx="360040" cy="24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4499991" y="5282403"/>
            <a:ext cx="360040" cy="488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788023" y="4860449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2339751" y="5282404"/>
            <a:ext cx="360371" cy="736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619671" y="5282404"/>
            <a:ext cx="360040" cy="317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907703" y="486916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graphicFrame>
        <p:nvGraphicFramePr>
          <p:cNvPr id="114" name="对象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080135"/>
              </p:ext>
            </p:extLst>
          </p:nvPr>
        </p:nvGraphicFramePr>
        <p:xfrm>
          <a:off x="1319213" y="1197298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1" name="Equation" r:id="rId29" imgW="241200" imgH="330120" progId="Equation.DSMT4">
                  <p:embed/>
                </p:oleObj>
              </mc:Choice>
              <mc:Fallback>
                <p:oleObj name="Equation" r:id="rId29" imgW="241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1197298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对象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910712"/>
              </p:ext>
            </p:extLst>
          </p:nvPr>
        </p:nvGraphicFramePr>
        <p:xfrm>
          <a:off x="3489325" y="1197298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2" name="Equation" r:id="rId31" imgW="241200" imgH="330120" progId="Equation.DSMT4">
                  <p:embed/>
                </p:oleObj>
              </mc:Choice>
              <mc:Fallback>
                <p:oleObj name="Equation" r:id="rId31" imgW="241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25" y="1197298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对象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7608"/>
              </p:ext>
            </p:extLst>
          </p:nvPr>
        </p:nvGraphicFramePr>
        <p:xfrm>
          <a:off x="4124325" y="1197298"/>
          <a:ext cx="393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3" name="Equation" r:id="rId33" imgW="393480" imgH="330120" progId="Equation.DSMT4">
                  <p:embed/>
                </p:oleObj>
              </mc:Choice>
              <mc:Fallback>
                <p:oleObj name="Equation" r:id="rId33" imgW="393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25" y="1197298"/>
                        <a:ext cx="393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对象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939359"/>
              </p:ext>
            </p:extLst>
          </p:nvPr>
        </p:nvGraphicFramePr>
        <p:xfrm>
          <a:off x="5618823" y="1196752"/>
          <a:ext cx="292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4" name="Equation" r:id="rId35" imgW="291960" imgH="330120" progId="Equation.DSMT4">
                  <p:embed/>
                </p:oleObj>
              </mc:Choice>
              <mc:Fallback>
                <p:oleObj name="Equation" r:id="rId35" imgW="291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823" y="1196752"/>
                        <a:ext cx="292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对象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335792"/>
              </p:ext>
            </p:extLst>
          </p:nvPr>
        </p:nvGraphicFramePr>
        <p:xfrm>
          <a:off x="2689225" y="1197298"/>
          <a:ext cx="381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5" name="Equation" r:id="rId37" imgW="380880" imgH="330120" progId="Equation.DSMT4">
                  <p:embed/>
                </p:oleObj>
              </mc:Choice>
              <mc:Fallback>
                <p:oleObj name="Equation" r:id="rId37" imgW="380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1197298"/>
                        <a:ext cx="381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9" name="直接箭头连接符 118"/>
          <p:cNvCxnSpPr/>
          <p:nvPr/>
        </p:nvCxnSpPr>
        <p:spPr>
          <a:xfrm>
            <a:off x="3790817" y="1364132"/>
            <a:ext cx="34913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3060122" y="1364132"/>
            <a:ext cx="370655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V="1">
            <a:off x="5220071" y="1364131"/>
            <a:ext cx="360040" cy="24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>
            <a:off x="4499991" y="1364131"/>
            <a:ext cx="360040" cy="488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V="1">
            <a:off x="2339751" y="1364132"/>
            <a:ext cx="360371" cy="736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1619671" y="1364132"/>
            <a:ext cx="360040" cy="317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07704" y="98072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788024" y="972017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cxnSp>
        <p:nvCxnSpPr>
          <p:cNvPr id="127" name="直接箭头连接符 126"/>
          <p:cNvCxnSpPr/>
          <p:nvPr/>
        </p:nvCxnSpPr>
        <p:spPr>
          <a:xfrm>
            <a:off x="4499992" y="1952836"/>
            <a:ext cx="349133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788024" y="155679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8185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7744" y="2420888"/>
            <a:ext cx="4489980" cy="20882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04722" y="242088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Attention layer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09252" y="3595275"/>
            <a:ext cx="432000" cy="432000"/>
            <a:chOff x="2483768" y="3970893"/>
            <a:chExt cx="432000" cy="432000"/>
          </a:xfrm>
        </p:grpSpPr>
        <p:sp>
          <p:nvSpPr>
            <p:cNvPr id="5" name="椭圆 4"/>
            <p:cNvSpPr/>
            <p:nvPr/>
          </p:nvSpPr>
          <p:spPr>
            <a:xfrm>
              <a:off x="2483768" y="3970893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716696"/>
                </p:ext>
              </p:extLst>
            </p:nvPr>
          </p:nvGraphicFramePr>
          <p:xfrm>
            <a:off x="2566904" y="4036393"/>
            <a:ext cx="2667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4" name="Equation" r:id="rId3" imgW="266400" imgH="330120" progId="Equation.DSMT4">
                    <p:embed/>
                  </p:oleObj>
                </mc:Choice>
                <mc:Fallback>
                  <p:oleObj name="Equation" r:id="rId3" imgW="2664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6904" y="4036393"/>
                          <a:ext cx="2667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2509252" y="2924944"/>
            <a:ext cx="432000" cy="432000"/>
            <a:chOff x="4788024" y="3298227"/>
            <a:chExt cx="432000" cy="432000"/>
          </a:xfrm>
        </p:grpSpPr>
        <p:sp>
          <p:nvSpPr>
            <p:cNvPr id="11" name="椭圆 10"/>
            <p:cNvSpPr/>
            <p:nvPr/>
          </p:nvSpPr>
          <p:spPr>
            <a:xfrm>
              <a:off x="4788024" y="3298227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2499926"/>
                </p:ext>
              </p:extLst>
            </p:nvPr>
          </p:nvGraphicFramePr>
          <p:xfrm>
            <a:off x="4838997" y="3335929"/>
            <a:ext cx="3302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5" name="Equation" r:id="rId5" imgW="330120" imgH="330120" progId="Equation.DSMT4">
                    <p:embed/>
                  </p:oleObj>
                </mc:Choice>
                <mc:Fallback>
                  <p:oleObj name="Equation" r:id="rId5" imgW="3301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8997" y="3335929"/>
                          <a:ext cx="3302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6171548" y="3595275"/>
            <a:ext cx="432000" cy="432000"/>
            <a:chOff x="4818948" y="3964939"/>
            <a:chExt cx="432000" cy="432000"/>
          </a:xfrm>
        </p:grpSpPr>
        <p:sp>
          <p:nvSpPr>
            <p:cNvPr id="14" name="椭圆 13"/>
            <p:cNvSpPr/>
            <p:nvPr/>
          </p:nvSpPr>
          <p:spPr>
            <a:xfrm>
              <a:off x="4818948" y="3964939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6401141"/>
                </p:ext>
              </p:extLst>
            </p:nvPr>
          </p:nvGraphicFramePr>
          <p:xfrm>
            <a:off x="4921200" y="3995514"/>
            <a:ext cx="228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6" name="Equation" r:id="rId7" imgW="228600" imgH="330120" progId="Equation.DSMT4">
                    <p:embed/>
                  </p:oleObj>
                </mc:Choice>
                <mc:Fallback>
                  <p:oleObj name="Equation" r:id="rId7" imgW="2286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200" y="3995514"/>
                          <a:ext cx="2286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6" name="直接箭头连接符 15"/>
          <p:cNvCxnSpPr>
            <a:stCxn id="5" idx="6"/>
            <a:endCxn id="18" idx="1"/>
          </p:cNvCxnSpPr>
          <p:nvPr/>
        </p:nvCxnSpPr>
        <p:spPr>
          <a:xfrm flipV="1">
            <a:off x="2941252" y="3806911"/>
            <a:ext cx="393538" cy="436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3334790" y="3626891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>
            <a:stCxn id="18" idx="3"/>
            <a:endCxn id="26" idx="2"/>
          </p:cNvCxnSpPr>
          <p:nvPr/>
        </p:nvCxnSpPr>
        <p:spPr>
          <a:xfrm>
            <a:off x="4414790" y="3806911"/>
            <a:ext cx="357634" cy="436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1" idx="6"/>
            <a:endCxn id="18" idx="0"/>
          </p:cNvCxnSpPr>
          <p:nvPr/>
        </p:nvCxnSpPr>
        <p:spPr>
          <a:xfrm>
            <a:off x="2941252" y="3140944"/>
            <a:ext cx="933538" cy="485947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4772424" y="3595275"/>
            <a:ext cx="432000" cy="432000"/>
            <a:chOff x="4788024" y="3298227"/>
            <a:chExt cx="432000" cy="432000"/>
          </a:xfrm>
        </p:grpSpPr>
        <p:sp>
          <p:nvSpPr>
            <p:cNvPr id="26" name="椭圆 25"/>
            <p:cNvSpPr/>
            <p:nvPr/>
          </p:nvSpPr>
          <p:spPr>
            <a:xfrm>
              <a:off x="4788024" y="3298227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9468955"/>
                </p:ext>
              </p:extLst>
            </p:nvPr>
          </p:nvGraphicFramePr>
          <p:xfrm>
            <a:off x="4865413" y="3335152"/>
            <a:ext cx="2794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7" name="Equation" r:id="rId9" imgW="279360" imgH="330120" progId="Equation.DSMT4">
                    <p:embed/>
                  </p:oleObj>
                </mc:Choice>
                <mc:Fallback>
                  <p:oleObj name="Equation" r:id="rId9" imgW="27936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5413" y="3335152"/>
                          <a:ext cx="2794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8" name="直接箭头连接符 27"/>
          <p:cNvCxnSpPr>
            <a:stCxn id="30" idx="6"/>
            <a:endCxn id="14" idx="2"/>
          </p:cNvCxnSpPr>
          <p:nvPr/>
        </p:nvCxnSpPr>
        <p:spPr>
          <a:xfrm flipV="1">
            <a:off x="5780536" y="3811275"/>
            <a:ext cx="391012" cy="2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5564512" y="3703287"/>
            <a:ext cx="216024" cy="216024"/>
            <a:chOff x="4818948" y="2204864"/>
            <a:chExt cx="216024" cy="216024"/>
          </a:xfrm>
        </p:grpSpPr>
        <p:sp>
          <p:nvSpPr>
            <p:cNvPr id="30" name="椭圆 29"/>
            <p:cNvSpPr/>
            <p:nvPr/>
          </p:nvSpPr>
          <p:spPr>
            <a:xfrm>
              <a:off x="4818948" y="2204864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4862695" y="2239164"/>
              <a:ext cx="128530" cy="147424"/>
              <a:chOff x="6243670" y="1841416"/>
              <a:chExt cx="128530" cy="147424"/>
            </a:xfrm>
          </p:grpSpPr>
          <p:cxnSp>
            <p:nvCxnSpPr>
              <p:cNvPr id="32" name="直接连接符 31"/>
              <p:cNvCxnSpPr/>
              <p:nvPr/>
            </p:nvCxnSpPr>
            <p:spPr>
              <a:xfrm>
                <a:off x="6243670" y="1844824"/>
                <a:ext cx="12853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V="1">
                <a:off x="6243670" y="1841416"/>
                <a:ext cx="12853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直接箭头连接符 33"/>
          <p:cNvCxnSpPr>
            <a:stCxn id="26" idx="6"/>
            <a:endCxn id="30" idx="2"/>
          </p:cNvCxnSpPr>
          <p:nvPr/>
        </p:nvCxnSpPr>
        <p:spPr>
          <a:xfrm>
            <a:off x="5204424" y="3811275"/>
            <a:ext cx="360088" cy="2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5" idx="4"/>
            <a:endCxn id="30" idx="4"/>
          </p:cNvCxnSpPr>
          <p:nvPr/>
        </p:nvCxnSpPr>
        <p:spPr>
          <a:xfrm rot="5400000" flipH="1" flipV="1">
            <a:off x="4144906" y="2499657"/>
            <a:ext cx="107964" cy="2947272"/>
          </a:xfrm>
          <a:prstGeom prst="bentConnector3">
            <a:avLst>
              <a:gd name="adj1" fmla="val -211737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82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95736" y="1628800"/>
            <a:ext cx="4608512" cy="3600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32714" y="1628800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Attention layer (with coverage)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493928" y="4293096"/>
            <a:ext cx="432000" cy="432000"/>
            <a:chOff x="2483768" y="3970893"/>
            <a:chExt cx="432000" cy="432000"/>
          </a:xfrm>
        </p:grpSpPr>
        <p:sp>
          <p:nvSpPr>
            <p:cNvPr id="5" name="椭圆 4"/>
            <p:cNvSpPr/>
            <p:nvPr/>
          </p:nvSpPr>
          <p:spPr>
            <a:xfrm>
              <a:off x="2483768" y="3970893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2056468"/>
                </p:ext>
              </p:extLst>
            </p:nvPr>
          </p:nvGraphicFramePr>
          <p:xfrm>
            <a:off x="2566353" y="4037072"/>
            <a:ext cx="2667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7" name="Equation" r:id="rId3" imgW="266400" imgH="330120" progId="Equation.DSMT4">
                    <p:embed/>
                  </p:oleObj>
                </mc:Choice>
                <mc:Fallback>
                  <p:oleObj name="Equation" r:id="rId3" imgW="2664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6353" y="4037072"/>
                          <a:ext cx="2667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2493928" y="3572968"/>
            <a:ext cx="432000" cy="432000"/>
            <a:chOff x="4788024" y="3298227"/>
            <a:chExt cx="432000" cy="432000"/>
          </a:xfrm>
        </p:grpSpPr>
        <p:sp>
          <p:nvSpPr>
            <p:cNvPr id="8" name="椭圆 7"/>
            <p:cNvSpPr/>
            <p:nvPr/>
          </p:nvSpPr>
          <p:spPr>
            <a:xfrm>
              <a:off x="4788024" y="3298227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7268275"/>
                </p:ext>
              </p:extLst>
            </p:nvPr>
          </p:nvGraphicFramePr>
          <p:xfrm>
            <a:off x="4838997" y="3335929"/>
            <a:ext cx="3302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8" name="Equation" r:id="rId5" imgW="330120" imgH="330120" progId="Equation.DSMT4">
                    <p:embed/>
                  </p:oleObj>
                </mc:Choice>
                <mc:Fallback>
                  <p:oleObj name="Equation" r:id="rId5" imgW="3301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8997" y="3335929"/>
                          <a:ext cx="3302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6156224" y="4293096"/>
            <a:ext cx="432000" cy="432000"/>
            <a:chOff x="4818948" y="3964939"/>
            <a:chExt cx="432000" cy="432000"/>
          </a:xfrm>
        </p:grpSpPr>
        <p:sp>
          <p:nvSpPr>
            <p:cNvPr id="11" name="椭圆 10"/>
            <p:cNvSpPr/>
            <p:nvPr/>
          </p:nvSpPr>
          <p:spPr>
            <a:xfrm>
              <a:off x="4818948" y="3964939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8376773"/>
                </p:ext>
              </p:extLst>
            </p:nvPr>
          </p:nvGraphicFramePr>
          <p:xfrm>
            <a:off x="4920649" y="3996193"/>
            <a:ext cx="228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9" name="Equation" r:id="rId7" imgW="228600" imgH="330120" progId="Equation.DSMT4">
                    <p:embed/>
                  </p:oleObj>
                </mc:Choice>
                <mc:Fallback>
                  <p:oleObj name="Equation" r:id="rId7" imgW="2286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0649" y="3996193"/>
                          <a:ext cx="2286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3" name="直接箭头连接符 12"/>
          <p:cNvCxnSpPr>
            <a:stCxn id="5" idx="6"/>
            <a:endCxn id="14" idx="1"/>
          </p:cNvCxnSpPr>
          <p:nvPr/>
        </p:nvCxnSpPr>
        <p:spPr>
          <a:xfrm flipV="1">
            <a:off x="2925928" y="4504732"/>
            <a:ext cx="393538" cy="436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319466" y="4324712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>
            <a:stCxn id="14" idx="3"/>
            <a:endCxn id="18" idx="2"/>
          </p:cNvCxnSpPr>
          <p:nvPr/>
        </p:nvCxnSpPr>
        <p:spPr>
          <a:xfrm>
            <a:off x="4399466" y="4504732"/>
            <a:ext cx="357634" cy="436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8" idx="6"/>
            <a:endCxn id="14" idx="0"/>
          </p:cNvCxnSpPr>
          <p:nvPr/>
        </p:nvCxnSpPr>
        <p:spPr>
          <a:xfrm>
            <a:off x="2925928" y="3788968"/>
            <a:ext cx="933538" cy="535744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4757100" y="4293096"/>
            <a:ext cx="432000" cy="432000"/>
            <a:chOff x="4788024" y="3298227"/>
            <a:chExt cx="432000" cy="432000"/>
          </a:xfrm>
        </p:grpSpPr>
        <p:sp>
          <p:nvSpPr>
            <p:cNvPr id="18" name="椭圆 17"/>
            <p:cNvSpPr/>
            <p:nvPr/>
          </p:nvSpPr>
          <p:spPr>
            <a:xfrm>
              <a:off x="4788024" y="3298227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2363905"/>
                </p:ext>
              </p:extLst>
            </p:nvPr>
          </p:nvGraphicFramePr>
          <p:xfrm>
            <a:off x="4864862" y="3335831"/>
            <a:ext cx="2794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0" name="Equation" r:id="rId9" imgW="279360" imgH="330120" progId="Equation.DSMT4">
                    <p:embed/>
                  </p:oleObj>
                </mc:Choice>
                <mc:Fallback>
                  <p:oleObj name="Equation" r:id="rId9" imgW="27936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4862" y="3335831"/>
                          <a:ext cx="2794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0" name="直接箭头连接符 19"/>
          <p:cNvCxnSpPr>
            <a:stCxn id="22" idx="6"/>
            <a:endCxn id="11" idx="2"/>
          </p:cNvCxnSpPr>
          <p:nvPr/>
        </p:nvCxnSpPr>
        <p:spPr>
          <a:xfrm flipV="1">
            <a:off x="5765212" y="4509096"/>
            <a:ext cx="391012" cy="2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5549188" y="4401108"/>
            <a:ext cx="216024" cy="216024"/>
            <a:chOff x="4818948" y="2204864"/>
            <a:chExt cx="216024" cy="216024"/>
          </a:xfrm>
        </p:grpSpPr>
        <p:sp>
          <p:nvSpPr>
            <p:cNvPr id="22" name="椭圆 21"/>
            <p:cNvSpPr/>
            <p:nvPr/>
          </p:nvSpPr>
          <p:spPr>
            <a:xfrm>
              <a:off x="4818948" y="2204864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862695" y="2239164"/>
              <a:ext cx="128530" cy="147424"/>
              <a:chOff x="6243670" y="1841416"/>
              <a:chExt cx="128530" cy="147424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6243670" y="1844824"/>
                <a:ext cx="12853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6243670" y="1841416"/>
                <a:ext cx="12853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直接箭头连接符 25"/>
          <p:cNvCxnSpPr>
            <a:stCxn id="18" idx="6"/>
            <a:endCxn id="22" idx="2"/>
          </p:cNvCxnSpPr>
          <p:nvPr/>
        </p:nvCxnSpPr>
        <p:spPr>
          <a:xfrm>
            <a:off x="5189100" y="4509096"/>
            <a:ext cx="360088" cy="2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5" idx="4"/>
            <a:endCxn id="22" idx="4"/>
          </p:cNvCxnSpPr>
          <p:nvPr/>
        </p:nvCxnSpPr>
        <p:spPr>
          <a:xfrm rot="5400000" flipH="1" flipV="1">
            <a:off x="4129582" y="3197478"/>
            <a:ext cx="107964" cy="2947272"/>
          </a:xfrm>
          <a:prstGeom prst="bentConnector3">
            <a:avLst>
              <a:gd name="adj1" fmla="val -211737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2493928" y="2132856"/>
            <a:ext cx="432000" cy="432000"/>
            <a:chOff x="4788024" y="3298227"/>
            <a:chExt cx="432000" cy="432000"/>
          </a:xfrm>
        </p:grpSpPr>
        <p:sp>
          <p:nvSpPr>
            <p:cNvPr id="29" name="椭圆 28"/>
            <p:cNvSpPr/>
            <p:nvPr/>
          </p:nvSpPr>
          <p:spPr>
            <a:xfrm>
              <a:off x="4788024" y="3298227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2635368"/>
                </p:ext>
              </p:extLst>
            </p:nvPr>
          </p:nvGraphicFramePr>
          <p:xfrm>
            <a:off x="4800759" y="3335484"/>
            <a:ext cx="4064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1" name="Equation" r:id="rId11" imgW="406080" imgH="330120" progId="Equation.DSMT4">
                    <p:embed/>
                  </p:oleObj>
                </mc:Choice>
                <mc:Fallback>
                  <p:oleObj name="Equation" r:id="rId11" imgW="40608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759" y="3335484"/>
                          <a:ext cx="4064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3643466" y="2492848"/>
            <a:ext cx="432000" cy="432000"/>
            <a:chOff x="4788024" y="3298227"/>
            <a:chExt cx="432000" cy="432000"/>
          </a:xfrm>
        </p:grpSpPr>
        <p:sp>
          <p:nvSpPr>
            <p:cNvPr id="32" name="椭圆 31"/>
            <p:cNvSpPr/>
            <p:nvPr/>
          </p:nvSpPr>
          <p:spPr>
            <a:xfrm>
              <a:off x="4788024" y="3298227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3126394"/>
                </p:ext>
              </p:extLst>
            </p:nvPr>
          </p:nvGraphicFramePr>
          <p:xfrm>
            <a:off x="4862483" y="3334267"/>
            <a:ext cx="2794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2" name="Equation" r:id="rId13" imgW="279360" imgH="330120" progId="Equation.DSMT4">
                    <p:embed/>
                  </p:oleObj>
                </mc:Choice>
                <mc:Fallback>
                  <p:oleObj name="Equation" r:id="rId13" imgW="27936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2483" y="3334267"/>
                          <a:ext cx="2794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4" name="直接箭头连接符 33"/>
          <p:cNvCxnSpPr>
            <a:stCxn id="32" idx="4"/>
            <a:endCxn id="14" idx="0"/>
          </p:cNvCxnSpPr>
          <p:nvPr/>
        </p:nvCxnSpPr>
        <p:spPr>
          <a:xfrm>
            <a:off x="3859466" y="2924848"/>
            <a:ext cx="0" cy="139986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2493928" y="2852936"/>
            <a:ext cx="432000" cy="432000"/>
            <a:chOff x="4788024" y="3298227"/>
            <a:chExt cx="432000" cy="432000"/>
          </a:xfrm>
        </p:grpSpPr>
        <p:sp>
          <p:nvSpPr>
            <p:cNvPr id="38" name="椭圆 37"/>
            <p:cNvSpPr/>
            <p:nvPr/>
          </p:nvSpPr>
          <p:spPr>
            <a:xfrm>
              <a:off x="4788024" y="3298227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670400"/>
                </p:ext>
              </p:extLst>
            </p:nvPr>
          </p:nvGraphicFramePr>
          <p:xfrm>
            <a:off x="4793590" y="3335138"/>
            <a:ext cx="4191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3" name="Equation" r:id="rId15" imgW="419040" imgH="330120" progId="Equation.DSMT4">
                    <p:embed/>
                  </p:oleObj>
                </mc:Choice>
                <mc:Fallback>
                  <p:oleObj name="Equation" r:id="rId15" imgW="4190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3590" y="3335138"/>
                          <a:ext cx="4191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0" name="肘形连接符 39"/>
          <p:cNvCxnSpPr>
            <a:stCxn id="38" idx="6"/>
            <a:endCxn id="32" idx="2"/>
          </p:cNvCxnSpPr>
          <p:nvPr/>
        </p:nvCxnSpPr>
        <p:spPr>
          <a:xfrm flipV="1">
            <a:off x="2925928" y="2708848"/>
            <a:ext cx="717538" cy="360088"/>
          </a:xfrm>
          <a:prstGeom prst="bentConnector3">
            <a:avLst>
              <a:gd name="adj1" fmla="val 31795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9" idx="6"/>
            <a:endCxn id="32" idx="2"/>
          </p:cNvCxnSpPr>
          <p:nvPr/>
        </p:nvCxnSpPr>
        <p:spPr>
          <a:xfrm>
            <a:off x="2925928" y="2348856"/>
            <a:ext cx="717538" cy="359992"/>
          </a:xfrm>
          <a:prstGeom prst="bentConnector3">
            <a:avLst>
              <a:gd name="adj1" fmla="val 31795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8" idx="6"/>
            <a:endCxn id="32" idx="2"/>
          </p:cNvCxnSpPr>
          <p:nvPr/>
        </p:nvCxnSpPr>
        <p:spPr>
          <a:xfrm flipV="1">
            <a:off x="2925928" y="2708848"/>
            <a:ext cx="717538" cy="1080120"/>
          </a:xfrm>
          <a:prstGeom prst="bentConnector3">
            <a:avLst>
              <a:gd name="adj1" fmla="val 31795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5" idx="6"/>
            <a:endCxn id="32" idx="2"/>
          </p:cNvCxnSpPr>
          <p:nvPr/>
        </p:nvCxnSpPr>
        <p:spPr>
          <a:xfrm flipV="1">
            <a:off x="2925928" y="2708848"/>
            <a:ext cx="717538" cy="1800248"/>
          </a:xfrm>
          <a:prstGeom prst="bentConnector3">
            <a:avLst>
              <a:gd name="adj1" fmla="val 31795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258915"/>
              </p:ext>
            </p:extLst>
          </p:nvPr>
        </p:nvGraphicFramePr>
        <p:xfrm>
          <a:off x="1331640" y="6330449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Equation" r:id="rId3" imgW="215640" imgH="330120" progId="Equation.DSMT4">
                  <p:embed/>
                </p:oleObj>
              </mc:Choice>
              <mc:Fallback>
                <p:oleObj name="Equation" r:id="rId3" imgW="215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6330449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2677352" y="5580529"/>
            <a:ext cx="406400" cy="648072"/>
            <a:chOff x="1812925" y="4369985"/>
            <a:chExt cx="406400" cy="648072"/>
          </a:xfrm>
        </p:grpSpPr>
        <p:sp>
          <p:nvSpPr>
            <p:cNvPr id="12" name="圆角矩形 11"/>
            <p:cNvSpPr/>
            <p:nvPr/>
          </p:nvSpPr>
          <p:spPr>
            <a:xfrm>
              <a:off x="1835696" y="4369985"/>
              <a:ext cx="36000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9681861"/>
                </p:ext>
              </p:extLst>
            </p:nvPr>
          </p:nvGraphicFramePr>
          <p:xfrm>
            <a:off x="1812925" y="4529256"/>
            <a:ext cx="4064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1" name="Equation" r:id="rId5" imgW="406080" imgH="330120" progId="Equation.DSMT4">
                    <p:embed/>
                  </p:oleObj>
                </mc:Choice>
                <mc:Fallback>
                  <p:oleObj name="Equation" r:id="rId5" imgW="40608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2925" y="4529256"/>
                          <a:ext cx="4064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4139952" y="5580529"/>
            <a:ext cx="360040" cy="648072"/>
            <a:chOff x="2555776" y="4365104"/>
            <a:chExt cx="360040" cy="648072"/>
          </a:xfrm>
        </p:grpSpPr>
        <p:sp>
          <p:nvSpPr>
            <p:cNvPr id="14" name="圆角矩形 13"/>
            <p:cNvSpPr/>
            <p:nvPr/>
          </p:nvSpPr>
          <p:spPr>
            <a:xfrm>
              <a:off x="2555776" y="4365104"/>
              <a:ext cx="36004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6322400"/>
                </p:ext>
              </p:extLst>
            </p:nvPr>
          </p:nvGraphicFramePr>
          <p:xfrm>
            <a:off x="2614117" y="4524375"/>
            <a:ext cx="2413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" name="Equation" r:id="rId7" imgW="241200" imgH="330120" progId="Equation.DSMT4">
                    <p:embed/>
                  </p:oleObj>
                </mc:Choice>
                <mc:Fallback>
                  <p:oleObj name="Equation" r:id="rId7" imgW="2412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4117" y="4524375"/>
                          <a:ext cx="2413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9" name="直接箭头连接符 18"/>
          <p:cNvCxnSpPr>
            <a:stCxn id="37" idx="3"/>
            <a:endCxn id="14" idx="1"/>
          </p:cNvCxnSpPr>
          <p:nvPr/>
        </p:nvCxnSpPr>
        <p:spPr>
          <a:xfrm>
            <a:off x="3790818" y="5904565"/>
            <a:ext cx="34913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259632" y="5580529"/>
            <a:ext cx="360040" cy="648072"/>
            <a:chOff x="1115616" y="4365104"/>
            <a:chExt cx="360040" cy="648072"/>
          </a:xfrm>
        </p:grpSpPr>
        <p:sp>
          <p:nvSpPr>
            <p:cNvPr id="9" name="圆角矩形 8"/>
            <p:cNvSpPr/>
            <p:nvPr/>
          </p:nvSpPr>
          <p:spPr>
            <a:xfrm>
              <a:off x="1115616" y="4365104"/>
              <a:ext cx="36004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8174506"/>
                </p:ext>
              </p:extLst>
            </p:nvPr>
          </p:nvGraphicFramePr>
          <p:xfrm>
            <a:off x="1194036" y="4524040"/>
            <a:ext cx="2032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3" name="Equation" r:id="rId9" imgW="203040" imgH="330120" progId="Equation.DSMT4">
                    <p:embed/>
                  </p:oleObj>
                </mc:Choice>
                <mc:Fallback>
                  <p:oleObj name="Equation" r:id="rId9" imgW="2030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4036" y="4524040"/>
                          <a:ext cx="2032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4" name="直接箭头连接符 23"/>
          <p:cNvCxnSpPr>
            <a:stCxn id="12" idx="3"/>
            <a:endCxn id="37" idx="1"/>
          </p:cNvCxnSpPr>
          <p:nvPr/>
        </p:nvCxnSpPr>
        <p:spPr>
          <a:xfrm>
            <a:off x="3060123" y="5904565"/>
            <a:ext cx="370655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5553075" y="5585410"/>
            <a:ext cx="419100" cy="648072"/>
            <a:chOff x="2524705" y="4365104"/>
            <a:chExt cx="419100" cy="648072"/>
          </a:xfrm>
        </p:grpSpPr>
        <p:sp>
          <p:nvSpPr>
            <p:cNvPr id="28" name="圆角矩形 27"/>
            <p:cNvSpPr/>
            <p:nvPr/>
          </p:nvSpPr>
          <p:spPr>
            <a:xfrm>
              <a:off x="2555776" y="4365104"/>
              <a:ext cx="36004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7852466"/>
                </p:ext>
              </p:extLst>
            </p:nvPr>
          </p:nvGraphicFramePr>
          <p:xfrm>
            <a:off x="2524705" y="4524257"/>
            <a:ext cx="4191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4" name="Equation" r:id="rId11" imgW="419040" imgH="330120" progId="Equation.DSMT4">
                    <p:embed/>
                  </p:oleObj>
                </mc:Choice>
                <mc:Fallback>
                  <p:oleObj name="Equation" r:id="rId11" imgW="4190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4705" y="4524257"/>
                          <a:ext cx="4191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0" name="直接箭头连接符 29"/>
          <p:cNvCxnSpPr/>
          <p:nvPr/>
        </p:nvCxnSpPr>
        <p:spPr>
          <a:xfrm flipV="1">
            <a:off x="5220072" y="5904564"/>
            <a:ext cx="360040" cy="24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499992" y="5904564"/>
            <a:ext cx="360040" cy="488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88024" y="5499809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360438"/>
              </p:ext>
            </p:extLst>
          </p:nvPr>
        </p:nvGraphicFramePr>
        <p:xfrm>
          <a:off x="3419872" y="6330449"/>
          <a:ext cx="381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" name="Equation" r:id="rId13" imgW="380880" imgH="330120" progId="Equation.DSMT4">
                  <p:embed/>
                </p:oleObj>
              </mc:Choice>
              <mc:Fallback>
                <p:oleObj name="Equation" r:id="rId13" imgW="380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6330449"/>
                        <a:ext cx="381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492152"/>
              </p:ext>
            </p:extLst>
          </p:nvPr>
        </p:nvGraphicFramePr>
        <p:xfrm>
          <a:off x="4199880" y="6330449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" name="Equation" r:id="rId15" imgW="241200" imgH="330120" progId="Equation.DSMT4">
                  <p:embed/>
                </p:oleObj>
              </mc:Choice>
              <mc:Fallback>
                <p:oleObj name="Equation" r:id="rId15" imgW="241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9880" y="6330449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743379"/>
              </p:ext>
            </p:extLst>
          </p:nvPr>
        </p:nvGraphicFramePr>
        <p:xfrm>
          <a:off x="5580360" y="6330350"/>
          <a:ext cx="431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Equation" r:id="rId17" imgW="431640" imgH="330120" progId="Equation.DSMT4">
                  <p:embed/>
                </p:oleObj>
              </mc:Choice>
              <mc:Fallback>
                <p:oleObj name="Equation" r:id="rId17" imgW="431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360" y="6330350"/>
                        <a:ext cx="431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3421352" y="5580529"/>
            <a:ext cx="381000" cy="648072"/>
            <a:chOff x="1826270" y="4369985"/>
            <a:chExt cx="381000" cy="648072"/>
          </a:xfrm>
        </p:grpSpPr>
        <p:sp>
          <p:nvSpPr>
            <p:cNvPr id="37" name="圆角矩形 36"/>
            <p:cNvSpPr/>
            <p:nvPr/>
          </p:nvSpPr>
          <p:spPr>
            <a:xfrm>
              <a:off x="1835696" y="4369985"/>
              <a:ext cx="36004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5472869"/>
                </p:ext>
              </p:extLst>
            </p:nvPr>
          </p:nvGraphicFramePr>
          <p:xfrm>
            <a:off x="1826270" y="4529138"/>
            <a:ext cx="3810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8" name="Equation" r:id="rId19" imgW="380880" imgH="330120" progId="Equation.DSMT4">
                    <p:embed/>
                  </p:oleObj>
                </mc:Choice>
                <mc:Fallback>
                  <p:oleObj name="Equation" r:id="rId19" imgW="38088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6270" y="4529138"/>
                          <a:ext cx="3810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456706"/>
              </p:ext>
            </p:extLst>
          </p:nvPr>
        </p:nvGraphicFramePr>
        <p:xfrm>
          <a:off x="2670671" y="6330449"/>
          <a:ext cx="419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Equation" r:id="rId21" imgW="419040" imgH="330120" progId="Equation.DSMT4">
                  <p:embed/>
                </p:oleObj>
              </mc:Choice>
              <mc:Fallback>
                <p:oleObj name="Equation" r:id="rId21" imgW="419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671" y="6330449"/>
                        <a:ext cx="419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箭头连接符 43"/>
          <p:cNvCxnSpPr>
            <a:endCxn id="12" idx="1"/>
          </p:cNvCxnSpPr>
          <p:nvPr/>
        </p:nvCxnSpPr>
        <p:spPr>
          <a:xfrm flipV="1">
            <a:off x="2339752" y="5904565"/>
            <a:ext cx="360371" cy="736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9" idx="3"/>
          </p:cNvCxnSpPr>
          <p:nvPr/>
        </p:nvCxnSpPr>
        <p:spPr>
          <a:xfrm>
            <a:off x="1619672" y="5904565"/>
            <a:ext cx="360040" cy="317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07704" y="549810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49" name="圆角矩形 48"/>
          <p:cNvSpPr/>
          <p:nvPr/>
        </p:nvSpPr>
        <p:spPr>
          <a:xfrm>
            <a:off x="1259632" y="4860449"/>
            <a:ext cx="3240359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/>
          <p:cNvCxnSpPr>
            <a:stCxn id="9" idx="0"/>
          </p:cNvCxnSpPr>
          <p:nvPr/>
        </p:nvCxnSpPr>
        <p:spPr>
          <a:xfrm flipV="1">
            <a:off x="1439652" y="522048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2" idx="0"/>
            <a:endCxn id="49" idx="2"/>
          </p:cNvCxnSpPr>
          <p:nvPr/>
        </p:nvCxnSpPr>
        <p:spPr>
          <a:xfrm flipH="1" flipV="1">
            <a:off x="2879812" y="5220489"/>
            <a:ext cx="311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7" idx="0"/>
          </p:cNvCxnSpPr>
          <p:nvPr/>
        </p:nvCxnSpPr>
        <p:spPr>
          <a:xfrm flipV="1">
            <a:off x="3610798" y="522048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4319972" y="5220489"/>
            <a:ext cx="0" cy="36492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4139951" y="3852337"/>
            <a:ext cx="360040" cy="648072"/>
            <a:chOff x="1115616" y="4365104"/>
            <a:chExt cx="360040" cy="648072"/>
          </a:xfrm>
        </p:grpSpPr>
        <p:sp>
          <p:nvSpPr>
            <p:cNvPr id="64" name="圆角矩形 63"/>
            <p:cNvSpPr/>
            <p:nvPr/>
          </p:nvSpPr>
          <p:spPr>
            <a:xfrm>
              <a:off x="1115616" y="4365104"/>
              <a:ext cx="36004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5" name="对象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6942615"/>
                </p:ext>
              </p:extLst>
            </p:nvPr>
          </p:nvGraphicFramePr>
          <p:xfrm>
            <a:off x="1180953" y="4523333"/>
            <a:ext cx="228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0" name="Equation" r:id="rId23" imgW="228600" imgH="330120" progId="Equation.DSMT4">
                    <p:embed/>
                  </p:oleObj>
                </mc:Choice>
                <mc:Fallback>
                  <p:oleObj name="Equation" r:id="rId23" imgW="2286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0953" y="4523333"/>
                          <a:ext cx="2286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66" name="直接箭头连接符 65"/>
          <p:cNvCxnSpPr>
            <a:endCxn id="64" idx="2"/>
          </p:cNvCxnSpPr>
          <p:nvPr/>
        </p:nvCxnSpPr>
        <p:spPr>
          <a:xfrm flipV="1">
            <a:off x="4319971" y="450040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4139951" y="2844225"/>
            <a:ext cx="360040" cy="648072"/>
            <a:chOff x="1115616" y="4365104"/>
            <a:chExt cx="360040" cy="648072"/>
          </a:xfrm>
        </p:grpSpPr>
        <p:sp>
          <p:nvSpPr>
            <p:cNvPr id="68" name="圆角矩形 67"/>
            <p:cNvSpPr/>
            <p:nvPr/>
          </p:nvSpPr>
          <p:spPr>
            <a:xfrm>
              <a:off x="1115616" y="4365104"/>
              <a:ext cx="36004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9" name="对象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3714948"/>
                </p:ext>
              </p:extLst>
            </p:nvPr>
          </p:nvGraphicFramePr>
          <p:xfrm>
            <a:off x="1200003" y="4523829"/>
            <a:ext cx="1905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" name="Equation" r:id="rId25" imgW="190440" imgH="330120" progId="Equation.DSMT4">
                    <p:embed/>
                  </p:oleObj>
                </mc:Choice>
                <mc:Fallback>
                  <p:oleObj name="Equation" r:id="rId25" imgW="1904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003" y="4523829"/>
                          <a:ext cx="1905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0" name="直接箭头连接符 69"/>
          <p:cNvCxnSpPr>
            <a:stCxn id="64" idx="0"/>
            <a:endCxn id="68" idx="2"/>
          </p:cNvCxnSpPr>
          <p:nvPr/>
        </p:nvCxnSpPr>
        <p:spPr>
          <a:xfrm flipV="1">
            <a:off x="4319971" y="349229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3430778" y="2844225"/>
            <a:ext cx="360040" cy="648072"/>
            <a:chOff x="1115616" y="4365104"/>
            <a:chExt cx="360040" cy="648072"/>
          </a:xfrm>
        </p:grpSpPr>
        <p:sp>
          <p:nvSpPr>
            <p:cNvPr id="78" name="圆角矩形 77"/>
            <p:cNvSpPr/>
            <p:nvPr/>
          </p:nvSpPr>
          <p:spPr>
            <a:xfrm>
              <a:off x="1115616" y="4365104"/>
              <a:ext cx="36004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9" name="对象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2996812"/>
                </p:ext>
              </p:extLst>
            </p:nvPr>
          </p:nvGraphicFramePr>
          <p:xfrm>
            <a:off x="1129713" y="4523829"/>
            <a:ext cx="3302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2" name="Equation" r:id="rId27" imgW="330120" imgH="330120" progId="Equation.DSMT4">
                    <p:embed/>
                  </p:oleObj>
                </mc:Choice>
                <mc:Fallback>
                  <p:oleObj name="Equation" r:id="rId27" imgW="3301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9713" y="4523829"/>
                          <a:ext cx="3302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80" name="直接箭头连接符 79"/>
          <p:cNvCxnSpPr>
            <a:stCxn id="78" idx="2"/>
          </p:cNvCxnSpPr>
          <p:nvPr/>
        </p:nvCxnSpPr>
        <p:spPr>
          <a:xfrm>
            <a:off x="3610798" y="3492297"/>
            <a:ext cx="0" cy="136815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8" idx="3"/>
            <a:endCxn id="68" idx="1"/>
          </p:cNvCxnSpPr>
          <p:nvPr/>
        </p:nvCxnSpPr>
        <p:spPr>
          <a:xfrm>
            <a:off x="3790818" y="3168261"/>
            <a:ext cx="349133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91" idx="3"/>
            <a:endCxn id="78" idx="1"/>
          </p:cNvCxnSpPr>
          <p:nvPr/>
        </p:nvCxnSpPr>
        <p:spPr>
          <a:xfrm flipV="1">
            <a:off x="3036127" y="3168261"/>
            <a:ext cx="394651" cy="389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3790817" y="6497829"/>
            <a:ext cx="34913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3060122" y="6497829"/>
            <a:ext cx="370655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5220071" y="6497828"/>
            <a:ext cx="360040" cy="24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4499991" y="6497828"/>
            <a:ext cx="360040" cy="488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788023" y="6075874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2339751" y="6497829"/>
            <a:ext cx="360371" cy="736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619671" y="6497829"/>
            <a:ext cx="360040" cy="317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907703" y="6084585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graphicFrame>
        <p:nvGraphicFramePr>
          <p:cNvPr id="114" name="对象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454592"/>
              </p:ext>
            </p:extLst>
          </p:nvPr>
        </p:nvGraphicFramePr>
        <p:xfrm>
          <a:off x="1319213" y="1332603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name="Equation" r:id="rId29" imgW="241200" imgH="330120" progId="Equation.DSMT4">
                  <p:embed/>
                </p:oleObj>
              </mc:Choice>
              <mc:Fallback>
                <p:oleObj name="Equation" r:id="rId29" imgW="241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1332603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对象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080432"/>
              </p:ext>
            </p:extLst>
          </p:nvPr>
        </p:nvGraphicFramePr>
        <p:xfrm>
          <a:off x="3489325" y="1332603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" name="Equation" r:id="rId31" imgW="241200" imgH="330120" progId="Equation.DSMT4">
                  <p:embed/>
                </p:oleObj>
              </mc:Choice>
              <mc:Fallback>
                <p:oleObj name="Equation" r:id="rId31" imgW="241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25" y="1332603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对象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982525"/>
              </p:ext>
            </p:extLst>
          </p:nvPr>
        </p:nvGraphicFramePr>
        <p:xfrm>
          <a:off x="4124325" y="1332603"/>
          <a:ext cx="393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name="Equation" r:id="rId33" imgW="393480" imgH="330120" progId="Equation.DSMT4">
                  <p:embed/>
                </p:oleObj>
              </mc:Choice>
              <mc:Fallback>
                <p:oleObj name="Equation" r:id="rId33" imgW="393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25" y="1332603"/>
                        <a:ext cx="393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对象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38198"/>
              </p:ext>
            </p:extLst>
          </p:nvPr>
        </p:nvGraphicFramePr>
        <p:xfrm>
          <a:off x="5618823" y="1332057"/>
          <a:ext cx="292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name="Equation" r:id="rId35" imgW="291960" imgH="330120" progId="Equation.DSMT4">
                  <p:embed/>
                </p:oleObj>
              </mc:Choice>
              <mc:Fallback>
                <p:oleObj name="Equation" r:id="rId35" imgW="291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823" y="1332057"/>
                        <a:ext cx="292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对象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505567"/>
              </p:ext>
            </p:extLst>
          </p:nvPr>
        </p:nvGraphicFramePr>
        <p:xfrm>
          <a:off x="2689225" y="1332603"/>
          <a:ext cx="381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Equation" r:id="rId37" imgW="380880" imgH="330120" progId="Equation.DSMT4">
                  <p:embed/>
                </p:oleObj>
              </mc:Choice>
              <mc:Fallback>
                <p:oleObj name="Equation" r:id="rId37" imgW="380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1332603"/>
                        <a:ext cx="381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9" name="直接箭头连接符 118"/>
          <p:cNvCxnSpPr/>
          <p:nvPr/>
        </p:nvCxnSpPr>
        <p:spPr>
          <a:xfrm>
            <a:off x="3790817" y="1499437"/>
            <a:ext cx="34913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3060122" y="1499437"/>
            <a:ext cx="370655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V="1">
            <a:off x="5220071" y="1499436"/>
            <a:ext cx="360040" cy="24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>
            <a:off x="4499991" y="1499436"/>
            <a:ext cx="360040" cy="488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V="1">
            <a:off x="2339751" y="1499437"/>
            <a:ext cx="360371" cy="736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1619671" y="1499437"/>
            <a:ext cx="360040" cy="317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07704" y="111603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788024" y="110732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745512" y="2060848"/>
            <a:ext cx="2322432" cy="360040"/>
            <a:chOff x="3185672" y="2060848"/>
            <a:chExt cx="2322432" cy="360040"/>
          </a:xfrm>
        </p:grpSpPr>
        <p:sp>
          <p:nvSpPr>
            <p:cNvPr id="71" name="圆角矩形 70"/>
            <p:cNvSpPr/>
            <p:nvPr/>
          </p:nvSpPr>
          <p:spPr>
            <a:xfrm>
              <a:off x="3185672" y="2060848"/>
              <a:ext cx="2322432" cy="360040"/>
            </a:xfrm>
            <a:prstGeom prst="roundRect">
              <a:avLst>
                <a:gd name="adj" fmla="val 0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Softmax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3366003" y="206084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3562844" y="206084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737593" y="206084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345912" y="206084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5165892" y="206084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4985872" y="206084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直接箭头连接符 82"/>
          <p:cNvCxnSpPr>
            <a:stCxn id="68" idx="0"/>
            <a:endCxn id="71" idx="2"/>
          </p:cNvCxnSpPr>
          <p:nvPr/>
        </p:nvCxnSpPr>
        <p:spPr>
          <a:xfrm flipH="1" flipV="1">
            <a:off x="2906728" y="2420888"/>
            <a:ext cx="1413243" cy="42333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endCxn id="71" idx="2"/>
          </p:cNvCxnSpPr>
          <p:nvPr/>
        </p:nvCxnSpPr>
        <p:spPr>
          <a:xfrm flipH="1" flipV="1">
            <a:off x="2906728" y="2420888"/>
            <a:ext cx="685893" cy="42333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1234661" y="2844225"/>
            <a:ext cx="360040" cy="648072"/>
            <a:chOff x="1115616" y="4365104"/>
            <a:chExt cx="360040" cy="648072"/>
          </a:xfrm>
        </p:grpSpPr>
        <p:sp>
          <p:nvSpPr>
            <p:cNvPr id="86" name="圆角矩形 85"/>
            <p:cNvSpPr/>
            <p:nvPr/>
          </p:nvSpPr>
          <p:spPr>
            <a:xfrm>
              <a:off x="1115616" y="4365104"/>
              <a:ext cx="36004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8" name="对象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3667463"/>
                </p:ext>
              </p:extLst>
            </p:nvPr>
          </p:nvGraphicFramePr>
          <p:xfrm>
            <a:off x="1212868" y="4524429"/>
            <a:ext cx="1651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8" name="Equation" r:id="rId39" imgW="164880" imgH="330120" progId="Equation.DSMT4">
                    <p:embed/>
                  </p:oleObj>
                </mc:Choice>
                <mc:Fallback>
                  <p:oleObj name="Equation" r:id="rId39" imgW="16488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2868" y="4524429"/>
                          <a:ext cx="1651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" name="组合 88"/>
          <p:cNvGrpSpPr/>
          <p:nvPr/>
        </p:nvGrpSpPr>
        <p:grpSpPr>
          <a:xfrm>
            <a:off x="2677352" y="2844225"/>
            <a:ext cx="360000" cy="648072"/>
            <a:chOff x="1835696" y="4369985"/>
            <a:chExt cx="360000" cy="648072"/>
          </a:xfrm>
        </p:grpSpPr>
        <p:sp>
          <p:nvSpPr>
            <p:cNvPr id="90" name="圆角矩形 89"/>
            <p:cNvSpPr/>
            <p:nvPr/>
          </p:nvSpPr>
          <p:spPr>
            <a:xfrm>
              <a:off x="1835696" y="4369985"/>
              <a:ext cx="36000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1" name="对象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6065650"/>
                </p:ext>
              </p:extLst>
            </p:nvPr>
          </p:nvGraphicFramePr>
          <p:xfrm>
            <a:off x="1838871" y="4529310"/>
            <a:ext cx="355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9" name="Equation" r:id="rId41" imgW="355320" imgH="330120" progId="Equation.DSMT4">
                    <p:embed/>
                  </p:oleObj>
                </mc:Choice>
                <mc:Fallback>
                  <p:oleObj name="Equation" r:id="rId41" imgW="3553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8871" y="4529310"/>
                          <a:ext cx="3556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92" name="直接箭头连接符 91"/>
          <p:cNvCxnSpPr/>
          <p:nvPr/>
        </p:nvCxnSpPr>
        <p:spPr>
          <a:xfrm flipV="1">
            <a:off x="2303219" y="3187387"/>
            <a:ext cx="360371" cy="736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1583139" y="3187387"/>
            <a:ext cx="360040" cy="317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871171" y="278092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cxnSp>
        <p:nvCxnSpPr>
          <p:cNvPr id="96" name="直接箭头连接符 95"/>
          <p:cNvCxnSpPr>
            <a:stCxn id="90" idx="0"/>
            <a:endCxn id="71" idx="2"/>
          </p:cNvCxnSpPr>
          <p:nvPr/>
        </p:nvCxnSpPr>
        <p:spPr>
          <a:xfrm flipV="1">
            <a:off x="2857352" y="2420888"/>
            <a:ext cx="49376" cy="42333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6" idx="0"/>
            <a:endCxn id="71" idx="2"/>
          </p:cNvCxnSpPr>
          <p:nvPr/>
        </p:nvCxnSpPr>
        <p:spPr>
          <a:xfrm flipV="1">
            <a:off x="1414681" y="2420888"/>
            <a:ext cx="1492047" cy="42333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1" idx="0"/>
            <a:endCxn id="114" idx="2"/>
          </p:cNvCxnSpPr>
          <p:nvPr/>
        </p:nvCxnSpPr>
        <p:spPr>
          <a:xfrm flipH="1" flipV="1">
            <a:off x="1439863" y="1662803"/>
            <a:ext cx="1466865" cy="398045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1" idx="0"/>
            <a:endCxn id="118" idx="2"/>
          </p:cNvCxnSpPr>
          <p:nvPr/>
        </p:nvCxnSpPr>
        <p:spPr>
          <a:xfrm flipH="1" flipV="1">
            <a:off x="2879725" y="1662803"/>
            <a:ext cx="27003" cy="398045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71" idx="0"/>
            <a:endCxn id="115" idx="2"/>
          </p:cNvCxnSpPr>
          <p:nvPr/>
        </p:nvCxnSpPr>
        <p:spPr>
          <a:xfrm flipV="1">
            <a:off x="2906728" y="1662803"/>
            <a:ext cx="703247" cy="398045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71" idx="0"/>
            <a:endCxn id="116" idx="2"/>
          </p:cNvCxnSpPr>
          <p:nvPr/>
        </p:nvCxnSpPr>
        <p:spPr>
          <a:xfrm flipV="1">
            <a:off x="2906728" y="1662803"/>
            <a:ext cx="1414447" cy="398045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71" idx="0"/>
            <a:endCxn id="117" idx="2"/>
          </p:cNvCxnSpPr>
          <p:nvPr/>
        </p:nvCxnSpPr>
        <p:spPr>
          <a:xfrm flipV="1">
            <a:off x="2906728" y="1662257"/>
            <a:ext cx="2858145" cy="398591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57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9821</TotalTime>
  <Words>43</Words>
  <Application>Microsoft Office PowerPoint</Application>
  <PresentationFormat>全屏显示(4:3)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YQWang</dc:creator>
  <cp:lastModifiedBy>微软用户</cp:lastModifiedBy>
  <cp:revision>39</cp:revision>
  <dcterms:created xsi:type="dcterms:W3CDTF">2016-12-27T02:08:36Z</dcterms:created>
  <dcterms:modified xsi:type="dcterms:W3CDTF">2017-02-07T03:07:11Z</dcterms:modified>
</cp:coreProperties>
</file>