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>
            <a:off x="1173844" y="2132856"/>
            <a:ext cx="4334260" cy="1812021"/>
          </a:xfrm>
          <a:prstGeom prst="roundRect">
            <a:avLst>
              <a:gd name="adj" fmla="val 8295"/>
            </a:avLst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75656" y="3164610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67744" y="2708920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15816" y="3573016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491880" y="2708920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355976" y="3573016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7"/>
            <a:endCxn id="5" idx="2"/>
          </p:cNvCxnSpPr>
          <p:nvPr/>
        </p:nvCxnSpPr>
        <p:spPr>
          <a:xfrm flipV="1">
            <a:off x="1660044" y="2816932"/>
            <a:ext cx="607700" cy="379314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6" idx="2"/>
          </p:cNvCxnSpPr>
          <p:nvPr/>
        </p:nvCxnSpPr>
        <p:spPr>
          <a:xfrm>
            <a:off x="1660044" y="3348998"/>
            <a:ext cx="1255772" cy="33203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7" idx="2"/>
          </p:cNvCxnSpPr>
          <p:nvPr/>
        </p:nvCxnSpPr>
        <p:spPr>
          <a:xfrm>
            <a:off x="2483768" y="2816932"/>
            <a:ext cx="1008112" cy="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6"/>
            <a:endCxn id="8" idx="2"/>
          </p:cNvCxnSpPr>
          <p:nvPr/>
        </p:nvCxnSpPr>
        <p:spPr>
          <a:xfrm>
            <a:off x="3131840" y="3681028"/>
            <a:ext cx="1224136" cy="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47664" y="4509120"/>
            <a:ext cx="439199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48064" y="4512330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time line</a:t>
            </a:r>
            <a:endParaRPr lang="zh-CN" alt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1527478" y="4512330"/>
            <a:ext cx="112380" cy="18466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2339752" y="4512330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2967638" y="4512330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3543702" y="4512330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4407798" y="4512330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4" idx="4"/>
            <a:endCxn id="25" idx="0"/>
          </p:cNvCxnSpPr>
          <p:nvPr/>
        </p:nvCxnSpPr>
        <p:spPr>
          <a:xfrm>
            <a:off x="1583668" y="3380634"/>
            <a:ext cx="0" cy="113169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5" idx="4"/>
            <a:endCxn id="26" idx="0"/>
          </p:cNvCxnSpPr>
          <p:nvPr/>
        </p:nvCxnSpPr>
        <p:spPr>
          <a:xfrm>
            <a:off x="2375756" y="2924944"/>
            <a:ext cx="20186" cy="158738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6" idx="4"/>
            <a:endCxn id="27" idx="0"/>
          </p:cNvCxnSpPr>
          <p:nvPr/>
        </p:nvCxnSpPr>
        <p:spPr>
          <a:xfrm>
            <a:off x="3023828" y="3789040"/>
            <a:ext cx="0" cy="72329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7" idx="4"/>
            <a:endCxn id="28" idx="0"/>
          </p:cNvCxnSpPr>
          <p:nvPr/>
        </p:nvCxnSpPr>
        <p:spPr>
          <a:xfrm>
            <a:off x="3599892" y="2924944"/>
            <a:ext cx="0" cy="158738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8" idx="4"/>
            <a:endCxn id="29" idx="0"/>
          </p:cNvCxnSpPr>
          <p:nvPr/>
        </p:nvCxnSpPr>
        <p:spPr>
          <a:xfrm>
            <a:off x="4463988" y="3789040"/>
            <a:ext cx="0" cy="72329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87590" y="213285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cascade tree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直接箭头连接符 58"/>
          <p:cNvCxnSpPr>
            <a:stCxn id="7" idx="6"/>
          </p:cNvCxnSpPr>
          <p:nvPr/>
        </p:nvCxnSpPr>
        <p:spPr>
          <a:xfrm>
            <a:off x="3707904" y="2816932"/>
            <a:ext cx="504056" cy="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8" idx="6"/>
          </p:cNvCxnSpPr>
          <p:nvPr/>
        </p:nvCxnSpPr>
        <p:spPr>
          <a:xfrm>
            <a:off x="4572000" y="3681028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11960" y="246153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004048" y="33378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3022084" y="493187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observation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73844" y="3068960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81956" y="2370366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2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30028" y="3234462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06092" y="2370366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4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70188" y="3234462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5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34752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26840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2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74912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3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50976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4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15072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5</a:t>
            </a:r>
            <a:endParaRPr lang="zh-CN" altLang="en-US" baseline="-25000" dirty="0">
              <a:latin typeface="Cambria Math" pitchFamily="18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1567849" y="4509120"/>
            <a:ext cx="144016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995612" y="4509120"/>
            <a:ext cx="619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652120" y="2456001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5703942" y="2849245"/>
            <a:ext cx="112380" cy="18466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5652120" y="3211131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>
            <a:off x="5703942" y="3604374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868639" y="2370366"/>
            <a:ext cx="121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source node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879635" y="275440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start time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80392" y="3138452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response node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81933" y="352249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response time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25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13</cp:revision>
  <dcterms:modified xsi:type="dcterms:W3CDTF">2017-02-18T10:57:46Z</dcterms:modified>
</cp:coreProperties>
</file>