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46E3E-E52A-AD41-BE03-AE267597C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17B5CB-B760-9046-B072-86B552F58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2ED72-B997-FD49-B47D-9FBE3C2E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B6A2-77D3-CE4E-9F62-8E599DF98775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C5222-AB1A-AA4C-B681-9EDC2FE9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62864-FF62-784D-805F-6D668FB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B2-F27C-3748-A2FF-0CA9988A7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5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DE6FE-D74A-C84F-AB7B-2E4EF985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DF8374-911E-0048-9E6A-8A9153595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EEB51-A41C-9242-9292-0A9F7046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B6A2-77D3-CE4E-9F62-8E599DF98775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B3037-CA29-6849-8910-DB828C8F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1B54A-7AA4-5D42-8DC9-8992A9FB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B2-F27C-3748-A2FF-0CA9988A7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67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96DEC1-1DBC-7347-A004-B9CFDE47D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AD4E58-9F09-D142-8126-4C77657A6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2CBC8-34C6-2B44-9C04-1551CA10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B6A2-77D3-CE4E-9F62-8E599DF98775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C75D4-F117-D641-A1FB-F4BB453D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2DA67-BB33-9543-8F06-AA6516FC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B2-F27C-3748-A2FF-0CA9988A7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119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72023-C4B0-864A-B67A-55D3866F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3B49C-BD23-1842-A84A-E6718562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BD2BD-0E64-4640-B8B3-27EDCD9B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B6A2-77D3-CE4E-9F62-8E599DF98775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2225B-37ED-A447-930A-45699544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473C5-6A1A-0749-9045-A5BBFE1C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B2-F27C-3748-A2FF-0CA9988A7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96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29EEE-F772-204C-BCDE-2EDD807D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A12275-03BB-9D4F-959A-70B58B40C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DBB8E-7103-AB4F-B883-FA017EE0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B6A2-77D3-CE4E-9F62-8E599DF98775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91F15-7AFC-674F-A892-6F8352CD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F54B0-6ABA-5545-90F8-740278CD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B2-F27C-3748-A2FF-0CA9988A7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21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A9432-E145-4B4F-89F4-1DFC1DB5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17DE3-65BF-554A-8B9D-CB9459CCB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0F834C-EA48-714A-AB05-6860B55F7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B88B9-913D-9A45-860D-B330A1FC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B6A2-77D3-CE4E-9F62-8E599DF98775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F56E2-2101-4143-B2AD-7E2C365D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D762A8-4A2A-104E-A37E-D96B8F04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B2-F27C-3748-A2FF-0CA9988A7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33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E9D1F-B9B7-0541-9FF6-2B2D2889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AF951-B013-C44F-A7BB-EF72083BC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9E344-4E08-9A40-A5B9-7CF43375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6ACE30-20F1-FB49-B5A4-1EED5F25E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BD67CF-3266-2049-BAC5-E3080F4C8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413F6F-FE69-D74E-BCFC-8E12DFB9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B6A2-77D3-CE4E-9F62-8E599DF98775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CA5A8D-EDC6-A941-AE8F-2EB8ACAF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E9E271-0230-2D40-A2CD-3C60FFF7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B2-F27C-3748-A2FF-0CA9988A7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7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6ADEF-58D0-E844-8566-EADB94E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D18BD3-6174-D045-9EAE-C621D1AE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B6A2-77D3-CE4E-9F62-8E599DF98775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887F8E-104D-E644-AABF-23D1B4B8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C0A9F2-F29D-E14B-B098-2432FC32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B2-F27C-3748-A2FF-0CA9988A7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10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84DD9D-D2A3-B748-B93A-A9F07D81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B6A2-77D3-CE4E-9F62-8E599DF98775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D7A33-D1C0-5940-93FB-2B87188C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351569-24BB-124A-9F13-4E415B9E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B2-F27C-3748-A2FF-0CA9988A7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06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32909-69D1-A74A-A942-C815B88F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6687D-463B-0A41-B31A-AAFD73DFB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039A95-7B62-384F-8024-788E4CC68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D5FC27-3F1B-FD45-AB3C-FCAAB638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B6A2-77D3-CE4E-9F62-8E599DF98775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DADEE-844C-054E-9565-C2E5ED09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786CFF-1572-7947-9266-AFB5116B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B2-F27C-3748-A2FF-0CA9988A7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84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5F71D-AAF5-5944-8683-3F18D6DF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11D155-DBB8-E84A-8C34-878BBA288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C78B5-D80D-4941-934C-586C285CD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F1878-0FCE-9C44-9DC1-93F60C82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B6A2-77D3-CE4E-9F62-8E599DF98775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8E9B46-A46B-D242-BD61-42DBBC17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6851A-E92F-5046-A160-690CABE1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B2-F27C-3748-A2FF-0CA9988A7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9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01D6E8-3DED-884D-854E-D524E4FE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D3AC40-52E2-6241-B776-5EEC60597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8AF7A-A940-A948-9532-D002DD52D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B6A2-77D3-CE4E-9F62-8E599DF98775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0E2AC-CA17-4242-830A-7A091ED7E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8DBFA-C1FD-0F43-B037-CD72F2620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E1B2-F27C-3748-A2FF-0CA9988A7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1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119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07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36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05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75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95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49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128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38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730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84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94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331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066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521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8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162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0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886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288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475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51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812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326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37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339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747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621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828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98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544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277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72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064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77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130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54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605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92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53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74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0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02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59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宽屏</PresentationFormat>
  <Paragraphs>0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荣</dc:creator>
  <cp:lastModifiedBy>郭 荣</cp:lastModifiedBy>
  <cp:revision>2</cp:revision>
  <dcterms:created xsi:type="dcterms:W3CDTF">2018-10-14T13:48:20Z</dcterms:created>
  <dcterms:modified xsi:type="dcterms:W3CDTF">2018-10-16T10:45:53Z</dcterms:modified>
</cp:coreProperties>
</file>