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vid-19 in Italy from 02/2020 to 08/2021">
            <a:extLst>
              <a:ext uri="{FF2B5EF4-FFF2-40B4-BE49-F238E27FC236}">
                <a16:creationId xmlns:a16="http://schemas.microsoft.com/office/drawing/2014/main" id="{830CF7DC-6BBD-4184-BC41-0B87C4664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 tao</cp:lastModifiedBy>
  <cp:revision>1</cp:revision>
  <dcterms:created xsi:type="dcterms:W3CDTF">2021-09-08T02:00:09Z</dcterms:created>
  <dcterms:modified xsi:type="dcterms:W3CDTF">2021-09-08T02:01:05Z</dcterms:modified>
</cp:coreProperties>
</file>