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19" r:id="rId2"/>
    <p:sldId id="1200" r:id="rId3"/>
    <p:sldId id="1202" r:id="rId4"/>
    <p:sldId id="1203" r:id="rId5"/>
    <p:sldId id="1204" r:id="rId6"/>
    <p:sldId id="1205" r:id="rId7"/>
    <p:sldId id="1206" r:id="rId8"/>
    <p:sldId id="1207" r:id="rId9"/>
    <p:sldId id="11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Introduction</a:t>
            </a:r>
          </a:p>
          <a:p>
            <a:r>
              <a:rPr lang="en-GB" altLang="zh-CN" dirty="0"/>
              <a:t>Mixing three basic colours of </a:t>
            </a:r>
            <a:r>
              <a:rPr lang="en-GB" altLang="zh-CN" b="1" dirty="0">
                <a:solidFill>
                  <a:srgbClr val="FF0000"/>
                </a:solidFill>
              </a:rPr>
              <a:t>red</a:t>
            </a:r>
            <a:r>
              <a:rPr lang="en-GB" altLang="zh-CN" dirty="0"/>
              <a:t>, </a:t>
            </a:r>
            <a:r>
              <a:rPr lang="en-GB" altLang="zh-CN" b="1" dirty="0">
                <a:solidFill>
                  <a:schemeClr val="accent6"/>
                </a:solidFill>
              </a:rPr>
              <a:t>green</a:t>
            </a:r>
            <a:r>
              <a:rPr lang="en-GB" altLang="zh-CN" dirty="0"/>
              <a:t> and </a:t>
            </a:r>
            <a:r>
              <a:rPr lang="en-GB" altLang="zh-CN" b="1" dirty="0">
                <a:solidFill>
                  <a:schemeClr val="accent1"/>
                </a:solidFill>
              </a:rPr>
              <a:t>blue</a:t>
            </a:r>
            <a:r>
              <a:rPr lang="en-GB" altLang="zh-CN" dirty="0"/>
              <a:t> to emit different colours.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RGB-LED C</a:t>
            </a:r>
            <a:r>
              <a:rPr lang="en-US" altLang="zh-CN" dirty="0" err="1"/>
              <a:t>ontrolling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89C6A-20BD-4196-86F2-43483D8E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80" y="3004983"/>
            <a:ext cx="3603039" cy="324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8854F7-3A2C-4E0C-9FCA-8724DA33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RGB-LED has 4 </a:t>
            </a:r>
            <a:r>
              <a:rPr lang="en-GB" b="1" dirty="0">
                <a:solidFill>
                  <a:srgbClr val="FF0000"/>
                </a:solidFill>
              </a:rPr>
              <a:t>pins</a:t>
            </a:r>
            <a:r>
              <a:rPr lang="en-GB" dirty="0"/>
              <a:t>. Each of the 3 colours has a </a:t>
            </a:r>
            <a:r>
              <a:rPr lang="en-GB" b="1" dirty="0">
                <a:solidFill>
                  <a:srgbClr val="FF0000"/>
                </a:solidFill>
              </a:rPr>
              <a:t>lead</a:t>
            </a:r>
            <a:r>
              <a:rPr lang="en-GB" dirty="0"/>
              <a:t>. It has a </a:t>
            </a:r>
            <a:r>
              <a:rPr lang="en-GB" b="1" dirty="0">
                <a:solidFill>
                  <a:srgbClr val="FF0000"/>
                </a:solidFill>
              </a:rPr>
              <a:t>shared</a:t>
            </a:r>
            <a:r>
              <a:rPr lang="en-GB" dirty="0"/>
              <a:t> cathode or anode.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81B6E4-9B21-496F-BBAB-ADDCEE5B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CB625-66FA-4B78-B501-87F0B6A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4CD630C-C418-49E9-8E3D-224E9033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RGB-LED Controlling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FFDA95-4E1A-47B1-A940-36E85EF0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73" y="2673263"/>
            <a:ext cx="5807653" cy="357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DBEE4B-3467-49A7-8BB0-B5E5891B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2. Operating</a:t>
            </a:r>
          </a:p>
          <a:p>
            <a:r>
              <a:rPr lang="en-GB" dirty="0"/>
              <a:t>Find the </a:t>
            </a:r>
            <a:r>
              <a:rPr lang="en-GB" b="1" dirty="0">
                <a:solidFill>
                  <a:srgbClr val="FF0000"/>
                </a:solidFill>
              </a:rPr>
              <a:t>IO ports</a:t>
            </a:r>
            <a:r>
              <a:rPr lang="en-GB" dirty="0"/>
              <a:t>, connect and power on to light RGB-LED.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BF9E13-6F0B-4C61-889A-1CF177CA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7B7A3-1C98-49AC-8A8B-20003ABD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026C572-38FD-451E-B23E-68432723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RGB-LED Controlling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5B8FD1-10C6-47E5-AE1C-DF8CD4D8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36" y="3001226"/>
            <a:ext cx="8820727" cy="325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DBEE4B-3467-49A7-8BB0-B5E5891B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3. Remarks</a:t>
            </a:r>
          </a:p>
          <a:p>
            <a:r>
              <a:rPr lang="en-GB" dirty="0"/>
              <a:t>Start by controlling a single light. The three lights </a:t>
            </a:r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, </a:t>
            </a:r>
            <a:r>
              <a:rPr lang="en-GB" b="1" dirty="0">
                <a:solidFill>
                  <a:schemeClr val="accent6"/>
                </a:solidFill>
              </a:rPr>
              <a:t>green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1"/>
                </a:solidFill>
              </a:rPr>
              <a:t>blue</a:t>
            </a:r>
            <a:r>
              <a:rPr lang="en-GB" dirty="0"/>
              <a:t> are connected to the IO ports </a:t>
            </a:r>
            <a:r>
              <a:rPr lang="en-GB" b="1" dirty="0">
                <a:solidFill>
                  <a:srgbClr val="FF0000"/>
                </a:solidFill>
              </a:rPr>
              <a:t>8</a:t>
            </a:r>
            <a:r>
              <a:rPr lang="en-GB" dirty="0"/>
              <a:t>, </a:t>
            </a:r>
            <a:r>
              <a:rPr lang="en-GB" b="1" dirty="0">
                <a:solidFill>
                  <a:schemeClr val="accent6"/>
                </a:solidFill>
              </a:rPr>
              <a:t>9</a:t>
            </a:r>
            <a:r>
              <a:rPr lang="en-GB" dirty="0"/>
              <a:t>, and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dirty="0"/>
              <a:t>. Pick port 8 to see what colour the light is.</a:t>
            </a:r>
          </a:p>
          <a:p>
            <a:r>
              <a:rPr lang="en-GB" dirty="0"/>
              <a:t>Raise the level at the positive electrode of the LED to </a:t>
            </a:r>
            <a:r>
              <a:rPr lang="en-GB" b="1" dirty="0">
                <a:solidFill>
                  <a:srgbClr val="FF0000"/>
                </a:solidFill>
              </a:rPr>
              <a:t>+5V</a:t>
            </a:r>
            <a:r>
              <a:rPr lang="en-GB" dirty="0"/>
              <a:t>. Since the negative electrode has been connected to </a:t>
            </a:r>
            <a:r>
              <a:rPr lang="en-GB" b="1" dirty="0">
                <a:solidFill>
                  <a:srgbClr val="FF0000"/>
                </a:solidFill>
              </a:rPr>
              <a:t>GND</a:t>
            </a:r>
            <a:r>
              <a:rPr lang="en-GB" dirty="0"/>
              <a:t>, which is </a:t>
            </a:r>
            <a:r>
              <a:rPr lang="en-GB" b="1" dirty="0">
                <a:solidFill>
                  <a:srgbClr val="FF0000"/>
                </a:solidFill>
              </a:rPr>
              <a:t>0V</a:t>
            </a:r>
            <a:r>
              <a:rPr lang="en-GB" dirty="0"/>
              <a:t>, so that the LED can be lit. Since the voltage of +5V is too high, directly applying the voltage of +5V will burn the LED. So put a </a:t>
            </a:r>
            <a:r>
              <a:rPr lang="en-GB" b="1" dirty="0">
                <a:solidFill>
                  <a:srgbClr val="FF0000"/>
                </a:solidFill>
              </a:rPr>
              <a:t>resistor</a:t>
            </a:r>
            <a:r>
              <a:rPr lang="en-GB" dirty="0"/>
              <a:t> in series.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BF9E13-6F0B-4C61-889A-1CF177CA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7B7A3-1C98-49AC-8A8B-20003ABD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026C572-38FD-451E-B23E-68432723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RGB-LED Controlling</a:t>
            </a:r>
          </a:p>
        </p:txBody>
      </p:sp>
    </p:spTree>
    <p:extLst>
      <p:ext uri="{BB962C8B-B14F-4D97-AF65-F5344CB8AC3E}">
        <p14:creationId xmlns:p14="http://schemas.microsoft.com/office/powerpoint/2010/main" val="23368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E192C0-EFCE-4E62-96BC-5D6BA035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4. Coding</a:t>
            </a:r>
          </a:p>
          <a:p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C54DE-03EA-4501-BA21-437F2902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27A9E-21E2-40B7-AF9F-A437313A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18549A-E6C5-4955-A0C6-D13EDB1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RGB-LED Controlling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7052BA-DD64-4A22-9E8A-C2EC395B5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0" r="4468" b="32660"/>
          <a:stretch/>
        </p:blipFill>
        <p:spPr bwMode="auto">
          <a:xfrm>
            <a:off x="724329" y="2418274"/>
            <a:ext cx="5371672" cy="27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1A07A-16DF-4365-A206-2206F66E1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8" b="14882"/>
          <a:stretch/>
        </p:blipFill>
        <p:spPr bwMode="auto">
          <a:xfrm>
            <a:off x="6646141" y="1973961"/>
            <a:ext cx="5141913" cy="36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FA006DF-38BC-4CC3-B13A-385114627301}"/>
              </a:ext>
            </a:extLst>
          </p:cNvPr>
          <p:cNvSpPr/>
          <p:nvPr/>
        </p:nvSpPr>
        <p:spPr>
          <a:xfrm>
            <a:off x="5052291" y="3429000"/>
            <a:ext cx="1468582" cy="598055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4A21C-0C92-4C5A-AE7A-CB6945816736}"/>
              </a:ext>
            </a:extLst>
          </p:cNvPr>
          <p:cNvSpPr txBox="1"/>
          <p:nvPr/>
        </p:nvSpPr>
        <p:spPr>
          <a:xfrm>
            <a:off x="5225940" y="3543361"/>
            <a:ext cx="112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36797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1AAA24-0010-48E3-B8BF-BD72B31F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9" y="1320803"/>
            <a:ext cx="5371672" cy="4930769"/>
          </a:xfrm>
        </p:spPr>
        <p:txBody>
          <a:bodyPr/>
          <a:lstStyle/>
          <a:p>
            <a:r>
              <a:rPr lang="en-GB" dirty="0"/>
              <a:t>To light other two colours, change the </a:t>
            </a:r>
            <a:r>
              <a:rPr lang="en-GB" b="1" dirty="0">
                <a:solidFill>
                  <a:srgbClr val="FF0000"/>
                </a:solidFill>
              </a:rPr>
              <a:t>8</a:t>
            </a:r>
            <a:r>
              <a:rPr lang="en-GB" dirty="0"/>
              <a:t>-IO port to </a:t>
            </a:r>
            <a:r>
              <a:rPr lang="en-GB" b="1" dirty="0">
                <a:solidFill>
                  <a:schemeClr val="accent6"/>
                </a:solidFill>
              </a:rPr>
              <a:t>9</a:t>
            </a:r>
            <a:r>
              <a:rPr lang="en-GB" dirty="0"/>
              <a:t> or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observe the colour after they are </a:t>
            </a:r>
            <a:r>
              <a:rPr lang="en-GB" b="1" dirty="0">
                <a:solidFill>
                  <a:srgbClr val="FF0000"/>
                </a:solidFill>
              </a:rPr>
              <a:t>mixed</a:t>
            </a:r>
            <a:r>
              <a:rPr lang="en-GB" dirty="0"/>
              <a:t>, light two or three lights at the same time.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FE665-B66A-4552-BD40-5EDD023C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0C09C-7ADB-4BC7-913A-78062914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6B9600F-1DA3-4965-9329-8EB6491C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RGB-LED Controlling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A0D8C62-AFD9-42DD-AE09-752CEFECF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3" r="4610" b="28081"/>
          <a:stretch/>
        </p:blipFill>
        <p:spPr bwMode="auto">
          <a:xfrm>
            <a:off x="6096000" y="1422403"/>
            <a:ext cx="5883130" cy="37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1AAA24-0010-48E3-B8BF-BD72B31F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5251599" cy="4930769"/>
          </a:xfrm>
        </p:spPr>
        <p:txBody>
          <a:bodyPr>
            <a:normAutofit/>
          </a:bodyPr>
          <a:lstStyle/>
          <a:p>
            <a:r>
              <a:rPr lang="en-GB" b="1" dirty="0"/>
              <a:t>5. Flashing</a:t>
            </a:r>
          </a:p>
          <a:p>
            <a:r>
              <a:rPr lang="en-GB" b="1" dirty="0">
                <a:solidFill>
                  <a:srgbClr val="FF0000"/>
                </a:solidFill>
              </a:rPr>
              <a:t>Periodic</a:t>
            </a:r>
            <a:r>
              <a:rPr lang="en-GB" dirty="0"/>
              <a:t> switching of lights between </a:t>
            </a:r>
            <a:r>
              <a:rPr lang="en-GB" b="1" dirty="0">
                <a:solidFill>
                  <a:srgbClr val="FF0000"/>
                </a:solidFill>
              </a:rPr>
              <a:t>on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off</a:t>
            </a:r>
            <a:r>
              <a:rPr lang="en-GB" dirty="0"/>
              <a:t>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FE665-B66A-4552-BD40-5EDD023C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0C09C-7ADB-4BC7-913A-78062914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6B9600F-1DA3-4965-9329-8EB6491C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RGB-LED Controlling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6CA7D3-F826-445B-9C0F-1C1FD36CC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1" r="4127" b="24848"/>
          <a:stretch/>
        </p:blipFill>
        <p:spPr bwMode="auto">
          <a:xfrm>
            <a:off x="5975927" y="1373753"/>
            <a:ext cx="4264350" cy="51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65870</TotalTime>
  <Words>310</Words>
  <Application>Microsoft Office PowerPoint</Application>
  <PresentationFormat>宽屏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RGB-LED Controlling</vt:lpstr>
      <vt:lpstr>RGB-LED Controlling</vt:lpstr>
      <vt:lpstr>RGB-LED Controlling</vt:lpstr>
      <vt:lpstr>RGB-LED Controlling</vt:lpstr>
      <vt:lpstr>RGB-LED Controlling</vt:lpstr>
      <vt:lpstr>RGB-LED Controlling</vt:lpstr>
      <vt:lpstr>RGB-LED Controlling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5590</cp:revision>
  <dcterms:created xsi:type="dcterms:W3CDTF">2015-04-26T15:28:14Z</dcterms:created>
  <dcterms:modified xsi:type="dcterms:W3CDTF">2020-07-16T08:04:17Z</dcterms:modified>
</cp:coreProperties>
</file>